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963e6a07a546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81bb85ca6f4c94"/>
  </p:sldMasterIdLst>
  <p:sldIdLst>
    <p:sldId xmlns:r="http://schemas.openxmlformats.org/officeDocument/2006/relationships" id="256" r:id="R2787b3d1376a4db1"/>
    <p:sldId xmlns:r="http://schemas.openxmlformats.org/officeDocument/2006/relationships" id="257" r:id="R626620e022924d5f"/>
    <p:sldId xmlns:r="http://schemas.openxmlformats.org/officeDocument/2006/relationships" id="258" r:id="R531616c50f514087"/>
    <p:sldId xmlns:r="http://schemas.openxmlformats.org/officeDocument/2006/relationships" id="259" r:id="Ree84ea47cc8a4e10"/>
    <p:sldId xmlns:r="http://schemas.openxmlformats.org/officeDocument/2006/relationships" id="260" r:id="Ra41d745bb33544da"/>
    <p:sldId xmlns:r="http://schemas.openxmlformats.org/officeDocument/2006/relationships" id="261" r:id="R75c921e8082c47ef"/>
    <p:sldId xmlns:r="http://schemas.openxmlformats.org/officeDocument/2006/relationships" id="262" r:id="R413317332d624a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1bb85ca6f4c94" /><Relationship Type="http://schemas.openxmlformats.org/officeDocument/2006/relationships/slide" Target="/ppt/slides/slide1.xml" Id="R2787b3d1376a4db1" /><Relationship Type="http://schemas.openxmlformats.org/officeDocument/2006/relationships/slide" Target="/ppt/slides/slide2.xml" Id="R626620e022924d5f" /><Relationship Type="http://schemas.openxmlformats.org/officeDocument/2006/relationships/slide" Target="/ppt/slides/slide3.xml" Id="R531616c50f514087" /><Relationship Type="http://schemas.openxmlformats.org/officeDocument/2006/relationships/slide" Target="/ppt/slides/slide4.xml" Id="Ree84ea47cc8a4e10" /><Relationship Type="http://schemas.openxmlformats.org/officeDocument/2006/relationships/slide" Target="/ppt/slides/slide5.xml" Id="Ra41d745bb33544da" /><Relationship Type="http://schemas.openxmlformats.org/officeDocument/2006/relationships/slide" Target="/ppt/slides/slide6.xml" Id="R75c921e8082c47ef" /><Relationship Type="http://schemas.openxmlformats.org/officeDocument/2006/relationships/slide" Target="/ppt/slides/slide7.xml" Id="R413317332d624a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ebbe104ba8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0a39ee5be47f9" /><Relationship Type="http://schemas.openxmlformats.org/officeDocument/2006/relationships/theme" Target="/ppt/slideMasters/theme/theme1.xml" Id="R5e3171f35fa847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40a39ee5be47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45f3b712948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077e7ca5a4b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87fc746ff44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b3a6d182348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70a5da6bb45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2250da36044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4992b97f945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1 827 028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7 095 814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7 125 260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SVEINUNG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897 781 352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STEINBAKKEN INVEST AS</a:t>
            </a:r>
          </a:p>
        </p:txBody>
      </p:sp>
    </p:spTree>
  </p:cSld>
  <p:clrMapOvr>
    <a:masterClrMapping xmlns:a="http://schemas.openxmlformats.org/drawingml/2006/main"/>
  </p:clrMapOvr>
</p:sld>
</file>