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281b0dd3804b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20564eec5145a4"/>
  </p:sldMasterIdLst>
  <p:sldIdLst>
    <p:sldId xmlns:r="http://schemas.openxmlformats.org/officeDocument/2006/relationships" id="256" r:id="R2d438720089d46d2"/>
    <p:sldId xmlns:r="http://schemas.openxmlformats.org/officeDocument/2006/relationships" id="257" r:id="R4ccc0d077f924191"/>
    <p:sldId xmlns:r="http://schemas.openxmlformats.org/officeDocument/2006/relationships" id="258" r:id="Rdb7b9ccb48144e54"/>
    <p:sldId xmlns:r="http://schemas.openxmlformats.org/officeDocument/2006/relationships" id="259" r:id="Rb4e858dc5f954087"/>
    <p:sldId xmlns:r="http://schemas.openxmlformats.org/officeDocument/2006/relationships" id="260" r:id="R62fa12867da84a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20564eec5145a4" /><Relationship Type="http://schemas.openxmlformats.org/officeDocument/2006/relationships/slide" Target="/ppt/slides/slide1.xml" Id="R2d438720089d46d2" /><Relationship Type="http://schemas.openxmlformats.org/officeDocument/2006/relationships/slide" Target="/ppt/slides/slide2.xml" Id="R4ccc0d077f924191" /><Relationship Type="http://schemas.openxmlformats.org/officeDocument/2006/relationships/slide" Target="/ppt/slides/slide3.xml" Id="Rdb7b9ccb48144e54" /><Relationship Type="http://schemas.openxmlformats.org/officeDocument/2006/relationships/slide" Target="/ppt/slides/slide4.xml" Id="Rb4e858dc5f954087" /><Relationship Type="http://schemas.openxmlformats.org/officeDocument/2006/relationships/slide" Target="/ppt/slides/slide5.xml" Id="R62fa12867da84a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8dc84d34bb46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0ddf1fabae4e13" /><Relationship Type="http://schemas.openxmlformats.org/officeDocument/2006/relationships/theme" Target="/ppt/slideMasters/theme/theme1.xml" Id="R47b7b7e8e30548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0ddf1fabae4e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fe5f3945b445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f111198c5246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d8193db6fd46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a25b9ee5414a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959d8ffdc14f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GRIM TORV VETERINÆRHUS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 TORV VETERINÆRHUS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GRIM TORV VETERINÆRHUS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 TORV VETERINÆRHUS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 TORV VETERINÆRHUS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 TORV VETERINÆRHUS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01 01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post@vethus.no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www.vethus.no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897 797 992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 TORV VETERINÆRHUS AS</a:t>
            </a:r>
          </a:p>
        </p:txBody>
      </p:sp>
    </p:spTree>
  </p:cSld>
  <p:clrMapOvr>
    <a:masterClrMapping xmlns:a="http://schemas.openxmlformats.org/drawingml/2006/main"/>
  </p:clrMapOvr>
</p:sld>
</file>