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90ddd0538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9e17653594167"/>
  </p:sldMasterIdLst>
  <p:sldIdLst>
    <p:sldId xmlns:r="http://schemas.openxmlformats.org/officeDocument/2006/relationships" id="256" r:id="R9908b240e74a4167"/>
    <p:sldId xmlns:r="http://schemas.openxmlformats.org/officeDocument/2006/relationships" id="257" r:id="Rd041ba880dbd4bac"/>
    <p:sldId xmlns:r="http://schemas.openxmlformats.org/officeDocument/2006/relationships" id="258" r:id="Rbf2d318667a64d58"/>
    <p:sldId xmlns:r="http://schemas.openxmlformats.org/officeDocument/2006/relationships" id="259" r:id="R7414781b576a4c1c"/>
    <p:sldId xmlns:r="http://schemas.openxmlformats.org/officeDocument/2006/relationships" id="260" r:id="R7aa416529e2b4178"/>
    <p:sldId xmlns:r="http://schemas.openxmlformats.org/officeDocument/2006/relationships" id="261" r:id="Rd8760accad0e45a1"/>
    <p:sldId xmlns:r="http://schemas.openxmlformats.org/officeDocument/2006/relationships" id="262" r:id="Rcd4553e4d511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9e17653594167" /><Relationship Type="http://schemas.openxmlformats.org/officeDocument/2006/relationships/slide" Target="/ppt/slides/slide1.xml" Id="R9908b240e74a4167" /><Relationship Type="http://schemas.openxmlformats.org/officeDocument/2006/relationships/slide" Target="/ppt/slides/slide2.xml" Id="Rd041ba880dbd4bac" /><Relationship Type="http://schemas.openxmlformats.org/officeDocument/2006/relationships/slide" Target="/ppt/slides/slide3.xml" Id="Rbf2d318667a64d58" /><Relationship Type="http://schemas.openxmlformats.org/officeDocument/2006/relationships/slide" Target="/ppt/slides/slide4.xml" Id="R7414781b576a4c1c" /><Relationship Type="http://schemas.openxmlformats.org/officeDocument/2006/relationships/slide" Target="/ppt/slides/slide5.xml" Id="R7aa416529e2b4178" /><Relationship Type="http://schemas.openxmlformats.org/officeDocument/2006/relationships/slide" Target="/ppt/slides/slide6.xml" Id="Rd8760accad0e45a1" /><Relationship Type="http://schemas.openxmlformats.org/officeDocument/2006/relationships/slide" Target="/ppt/slides/slide7.xml" Id="Rcd4553e4d511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a55834065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bb291edf74a35" /><Relationship Type="http://schemas.openxmlformats.org/officeDocument/2006/relationships/theme" Target="/ppt/slideMasters/theme/theme1.xml" Id="Ra2ca32aa6b52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bb291edf7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a3932044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54da00ca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3a03707e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857d0dd38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d2ab945a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2f41a8e3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1c3df388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