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73def283f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bc2a9c09d4009"/>
  </p:sldMasterIdLst>
  <p:sldIdLst>
    <p:sldId xmlns:r="http://schemas.openxmlformats.org/officeDocument/2006/relationships" id="256" r:id="R120bf38148a240d5"/>
    <p:sldId xmlns:r="http://schemas.openxmlformats.org/officeDocument/2006/relationships" id="257" r:id="R3473fa52c7f047a2"/>
    <p:sldId xmlns:r="http://schemas.openxmlformats.org/officeDocument/2006/relationships" id="258" r:id="R72dc1af559654319"/>
    <p:sldId xmlns:r="http://schemas.openxmlformats.org/officeDocument/2006/relationships" id="259" r:id="R255fd4d84bf445e9"/>
    <p:sldId xmlns:r="http://schemas.openxmlformats.org/officeDocument/2006/relationships" id="260" r:id="Rf0d7fdba1d7e4c43"/>
    <p:sldId xmlns:r="http://schemas.openxmlformats.org/officeDocument/2006/relationships" id="261" r:id="R76964624741b44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bc2a9c09d4009" /><Relationship Type="http://schemas.openxmlformats.org/officeDocument/2006/relationships/slide" Target="/ppt/slides/slide1.xml" Id="R120bf38148a240d5" /><Relationship Type="http://schemas.openxmlformats.org/officeDocument/2006/relationships/slide" Target="/ppt/slides/slide2.xml" Id="R3473fa52c7f047a2" /><Relationship Type="http://schemas.openxmlformats.org/officeDocument/2006/relationships/slide" Target="/ppt/slides/slide3.xml" Id="R72dc1af559654319" /><Relationship Type="http://schemas.openxmlformats.org/officeDocument/2006/relationships/slide" Target="/ppt/slides/slide4.xml" Id="R255fd4d84bf445e9" /><Relationship Type="http://schemas.openxmlformats.org/officeDocument/2006/relationships/slide" Target="/ppt/slides/slide5.xml" Id="Rf0d7fdba1d7e4c43" /><Relationship Type="http://schemas.openxmlformats.org/officeDocument/2006/relationships/slide" Target="/ppt/slides/slide6.xml" Id="R76964624741b44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384d1c6c9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0fc9ea27c4020" /><Relationship Type="http://schemas.openxmlformats.org/officeDocument/2006/relationships/theme" Target="/ppt/slideMasters/theme/theme1.xml" Id="Reb7a2f7a8416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a0fc9ea27c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15afadb974c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b98ae780f4f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61d0f5300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6d01484ca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501c44bbb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bd116db4b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