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6c32a30fe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d7c3473f94137"/>
  </p:sldMasterIdLst>
  <p:sldIdLst>
    <p:sldId xmlns:r="http://schemas.openxmlformats.org/officeDocument/2006/relationships" id="256" r:id="R12da4bb6012249ae"/>
    <p:sldId xmlns:r="http://schemas.openxmlformats.org/officeDocument/2006/relationships" id="257" r:id="R6d7236b3a9154bd9"/>
    <p:sldId xmlns:r="http://schemas.openxmlformats.org/officeDocument/2006/relationships" id="258" r:id="Re4f125ef746447bb"/>
    <p:sldId xmlns:r="http://schemas.openxmlformats.org/officeDocument/2006/relationships" id="259" r:id="Rdb623ed1e9c24cb8"/>
    <p:sldId xmlns:r="http://schemas.openxmlformats.org/officeDocument/2006/relationships" id="260" r:id="R2a034fc8e1cd43c1"/>
    <p:sldId xmlns:r="http://schemas.openxmlformats.org/officeDocument/2006/relationships" id="261" r:id="R7d7c26a9ecd64720"/>
    <p:sldId xmlns:r="http://schemas.openxmlformats.org/officeDocument/2006/relationships" id="262" r:id="R442c9618e450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d7c3473f94137" /><Relationship Type="http://schemas.openxmlformats.org/officeDocument/2006/relationships/slide" Target="/ppt/slides/slide1.xml" Id="R12da4bb6012249ae" /><Relationship Type="http://schemas.openxmlformats.org/officeDocument/2006/relationships/slide" Target="/ppt/slides/slide2.xml" Id="R6d7236b3a9154bd9" /><Relationship Type="http://schemas.openxmlformats.org/officeDocument/2006/relationships/slide" Target="/ppt/slides/slide3.xml" Id="Re4f125ef746447bb" /><Relationship Type="http://schemas.openxmlformats.org/officeDocument/2006/relationships/slide" Target="/ppt/slides/slide4.xml" Id="Rdb623ed1e9c24cb8" /><Relationship Type="http://schemas.openxmlformats.org/officeDocument/2006/relationships/slide" Target="/ppt/slides/slide5.xml" Id="R2a034fc8e1cd43c1" /><Relationship Type="http://schemas.openxmlformats.org/officeDocument/2006/relationships/slide" Target="/ppt/slides/slide6.xml" Id="R7d7c26a9ecd64720" /><Relationship Type="http://schemas.openxmlformats.org/officeDocument/2006/relationships/slide" Target="/ppt/slides/slide7.xml" Id="R442c9618e450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ff0da6617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aa032b8d4e1d" /><Relationship Type="http://schemas.openxmlformats.org/officeDocument/2006/relationships/theme" Target="/ppt/slideMasters/theme/theme1.xml" Id="Rf3097d4b2118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caa032b8d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7aebdb4d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f3035eb1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c6e45d2f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6497c6bf6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b628e641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de54857d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169d203d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