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368d99e1874f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42147f2534638"/>
  </p:sldMasterIdLst>
  <p:sldIdLst>
    <p:sldId xmlns:r="http://schemas.openxmlformats.org/officeDocument/2006/relationships" id="256" r:id="R2836574901b84af6"/>
    <p:sldId xmlns:r="http://schemas.openxmlformats.org/officeDocument/2006/relationships" id="257" r:id="R3aacf0e5429b47c1"/>
    <p:sldId xmlns:r="http://schemas.openxmlformats.org/officeDocument/2006/relationships" id="258" r:id="Refb23a9f880f4255"/>
    <p:sldId xmlns:r="http://schemas.openxmlformats.org/officeDocument/2006/relationships" id="259" r:id="R62a0e277dd8b45e1"/>
    <p:sldId xmlns:r="http://schemas.openxmlformats.org/officeDocument/2006/relationships" id="260" r:id="Rd9ce23e3c9224e0a"/>
    <p:sldId xmlns:r="http://schemas.openxmlformats.org/officeDocument/2006/relationships" id="261" r:id="R59daa0d0b4234801"/>
    <p:sldId xmlns:r="http://schemas.openxmlformats.org/officeDocument/2006/relationships" id="262" r:id="R646736b1983f4f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42147f2534638" /><Relationship Type="http://schemas.openxmlformats.org/officeDocument/2006/relationships/slide" Target="/ppt/slides/slide1.xml" Id="R2836574901b84af6" /><Relationship Type="http://schemas.openxmlformats.org/officeDocument/2006/relationships/slide" Target="/ppt/slides/slide2.xml" Id="R3aacf0e5429b47c1" /><Relationship Type="http://schemas.openxmlformats.org/officeDocument/2006/relationships/slide" Target="/ppt/slides/slide3.xml" Id="Refb23a9f880f4255" /><Relationship Type="http://schemas.openxmlformats.org/officeDocument/2006/relationships/slide" Target="/ppt/slides/slide4.xml" Id="R62a0e277dd8b45e1" /><Relationship Type="http://schemas.openxmlformats.org/officeDocument/2006/relationships/slide" Target="/ppt/slides/slide5.xml" Id="Rd9ce23e3c9224e0a" /><Relationship Type="http://schemas.openxmlformats.org/officeDocument/2006/relationships/slide" Target="/ppt/slides/slide6.xml" Id="R59daa0d0b4234801" /><Relationship Type="http://schemas.openxmlformats.org/officeDocument/2006/relationships/slide" Target="/ppt/slides/slide7.xml" Id="R646736b1983f4f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88fdab7df48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f0cb8eade4ad4" /><Relationship Type="http://schemas.openxmlformats.org/officeDocument/2006/relationships/theme" Target="/ppt/slideMasters/theme/theme1.xml" Id="Ree1088d02ab641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1f0cb8eade4a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22b4aaf6641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5d676a71e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18a2838bc47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63077ad8a48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af9a638e24e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91fdcc0944e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040e0bd5a45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BRØNNUM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BRØNNUM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1 557 149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BØRGE  –  96,7 %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BØRGE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897 951 452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