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3b759596c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8a82120d74077"/>
  </p:sldMasterIdLst>
  <p:sldIdLst>
    <p:sldId xmlns:r="http://schemas.openxmlformats.org/officeDocument/2006/relationships" id="256" r:id="R445e259611d04080"/>
    <p:sldId xmlns:r="http://schemas.openxmlformats.org/officeDocument/2006/relationships" id="257" r:id="Ref91eb0493f14cbf"/>
    <p:sldId xmlns:r="http://schemas.openxmlformats.org/officeDocument/2006/relationships" id="258" r:id="Rfd8ae5f4fd4a4ea9"/>
    <p:sldId xmlns:r="http://schemas.openxmlformats.org/officeDocument/2006/relationships" id="259" r:id="Rd5f46229aed949ba"/>
    <p:sldId xmlns:r="http://schemas.openxmlformats.org/officeDocument/2006/relationships" id="260" r:id="R14a308e79d124616"/>
    <p:sldId xmlns:r="http://schemas.openxmlformats.org/officeDocument/2006/relationships" id="261" r:id="R28179281be7340b0"/>
    <p:sldId xmlns:r="http://schemas.openxmlformats.org/officeDocument/2006/relationships" id="262" r:id="Rba64f8e06011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8a82120d74077" /><Relationship Type="http://schemas.openxmlformats.org/officeDocument/2006/relationships/slide" Target="/ppt/slides/slide1.xml" Id="R445e259611d04080" /><Relationship Type="http://schemas.openxmlformats.org/officeDocument/2006/relationships/slide" Target="/ppt/slides/slide2.xml" Id="Ref91eb0493f14cbf" /><Relationship Type="http://schemas.openxmlformats.org/officeDocument/2006/relationships/slide" Target="/ppt/slides/slide3.xml" Id="Rfd8ae5f4fd4a4ea9" /><Relationship Type="http://schemas.openxmlformats.org/officeDocument/2006/relationships/slide" Target="/ppt/slides/slide4.xml" Id="Rd5f46229aed949ba" /><Relationship Type="http://schemas.openxmlformats.org/officeDocument/2006/relationships/slide" Target="/ppt/slides/slide5.xml" Id="R14a308e79d124616" /><Relationship Type="http://schemas.openxmlformats.org/officeDocument/2006/relationships/slide" Target="/ppt/slides/slide6.xml" Id="R28179281be7340b0" /><Relationship Type="http://schemas.openxmlformats.org/officeDocument/2006/relationships/slide" Target="/ppt/slides/slide7.xml" Id="Rba64f8e06011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9b6cabbf4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9ca42b60148a8" /><Relationship Type="http://schemas.openxmlformats.org/officeDocument/2006/relationships/theme" Target="/ppt/slideMasters/theme/theme1.xml" Id="R700a368d6492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9ca42b601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14adca7bc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9c27c57d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412bbf053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504ca68b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fe80b8ebb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33d77348d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db4570a8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BIOFRAKT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BIOFRAKT AS ble etablert [år] og holder til i Gjemnes.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1 395 227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LINDSET EDVIN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Storlandsvegen 402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6633 Gjemnes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898 018 792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