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3bc95e1d15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0ab9af9fa94ebb"/>
  </p:sldMasterIdLst>
  <p:sldIdLst>
    <p:sldId xmlns:r="http://schemas.openxmlformats.org/officeDocument/2006/relationships" id="256" r:id="R59c8780d65034ac5"/>
    <p:sldId xmlns:r="http://schemas.openxmlformats.org/officeDocument/2006/relationships" id="257" r:id="R88bce16d77084d3f"/>
    <p:sldId xmlns:r="http://schemas.openxmlformats.org/officeDocument/2006/relationships" id="258" r:id="Re83d919d078e41c4"/>
    <p:sldId xmlns:r="http://schemas.openxmlformats.org/officeDocument/2006/relationships" id="259" r:id="R6ecfcadb0d884fa6"/>
    <p:sldId xmlns:r="http://schemas.openxmlformats.org/officeDocument/2006/relationships" id="260" r:id="Radf947c4b7cb4d25"/>
    <p:sldId xmlns:r="http://schemas.openxmlformats.org/officeDocument/2006/relationships" id="261" r:id="R593d2562d4104a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ab9af9fa94ebb" /><Relationship Type="http://schemas.openxmlformats.org/officeDocument/2006/relationships/slide" Target="/ppt/slides/slide1.xml" Id="R59c8780d65034ac5" /><Relationship Type="http://schemas.openxmlformats.org/officeDocument/2006/relationships/slide" Target="/ppt/slides/slide2.xml" Id="R88bce16d77084d3f" /><Relationship Type="http://schemas.openxmlformats.org/officeDocument/2006/relationships/slide" Target="/ppt/slides/slide3.xml" Id="Re83d919d078e41c4" /><Relationship Type="http://schemas.openxmlformats.org/officeDocument/2006/relationships/slide" Target="/ppt/slides/slide4.xml" Id="R6ecfcadb0d884fa6" /><Relationship Type="http://schemas.openxmlformats.org/officeDocument/2006/relationships/slide" Target="/ppt/slides/slide5.xml" Id="Radf947c4b7cb4d25" /><Relationship Type="http://schemas.openxmlformats.org/officeDocument/2006/relationships/slide" Target="/ppt/slides/slide6.xml" Id="R593d2562d4104a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8b7bcee8549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bea217f664f98" /><Relationship Type="http://schemas.openxmlformats.org/officeDocument/2006/relationships/theme" Target="/ppt/slideMasters/theme/theme1.xml" Id="Rf2dd01440c2e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bea217f664f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bf818c19741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1794235c4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005a357cb49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0fe69cbc240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67e3a7f30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366d04c3548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FRAMNES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FRAMNES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FRAMNES JORUN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898 041 832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 CONSULTING AS</a:t>
            </a:r>
          </a:p>
        </p:txBody>
      </p:sp>
    </p:spTree>
  </p:cSld>
  <p:clrMapOvr>
    <a:masterClrMapping xmlns:a="http://schemas.openxmlformats.org/drawingml/2006/main"/>
  </p:clrMapOvr>
</p:sld>
</file>