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a70695781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18f6310244da5"/>
  </p:sldMasterIdLst>
  <p:sldIdLst>
    <p:sldId xmlns:r="http://schemas.openxmlformats.org/officeDocument/2006/relationships" id="256" r:id="Rdf5266a2f296410d"/>
    <p:sldId xmlns:r="http://schemas.openxmlformats.org/officeDocument/2006/relationships" id="257" r:id="Raac8158917714307"/>
    <p:sldId xmlns:r="http://schemas.openxmlformats.org/officeDocument/2006/relationships" id="258" r:id="R5a0c79c821eb46b9"/>
    <p:sldId xmlns:r="http://schemas.openxmlformats.org/officeDocument/2006/relationships" id="259" r:id="Rf1e995eb386e4128"/>
    <p:sldId xmlns:r="http://schemas.openxmlformats.org/officeDocument/2006/relationships" id="260" r:id="R8e0df2c5e7cd493d"/>
    <p:sldId xmlns:r="http://schemas.openxmlformats.org/officeDocument/2006/relationships" id="261" r:id="R1282edff5783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18f6310244da5" /><Relationship Type="http://schemas.openxmlformats.org/officeDocument/2006/relationships/slide" Target="/ppt/slides/slide1.xml" Id="Rdf5266a2f296410d" /><Relationship Type="http://schemas.openxmlformats.org/officeDocument/2006/relationships/slide" Target="/ppt/slides/slide2.xml" Id="Raac8158917714307" /><Relationship Type="http://schemas.openxmlformats.org/officeDocument/2006/relationships/slide" Target="/ppt/slides/slide3.xml" Id="R5a0c79c821eb46b9" /><Relationship Type="http://schemas.openxmlformats.org/officeDocument/2006/relationships/slide" Target="/ppt/slides/slide4.xml" Id="Rf1e995eb386e4128" /><Relationship Type="http://schemas.openxmlformats.org/officeDocument/2006/relationships/slide" Target="/ppt/slides/slide5.xml" Id="R8e0df2c5e7cd493d" /><Relationship Type="http://schemas.openxmlformats.org/officeDocument/2006/relationships/slide" Target="/ppt/slides/slide6.xml" Id="R1282edff5783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271188d7c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76775e184cd3" /><Relationship Type="http://schemas.openxmlformats.org/officeDocument/2006/relationships/theme" Target="/ppt/slideMasters/theme/theme1.xml" Id="R11919688f235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976775e18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b899587e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4410787b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5828add4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07aed41c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7f5bdf72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421ac62a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BOLIGFORVANDLING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898 066 932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