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1e061e853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1828a42784d71"/>
  </p:sldMasterIdLst>
  <p:sldIdLst>
    <p:sldId xmlns:r="http://schemas.openxmlformats.org/officeDocument/2006/relationships" id="256" r:id="R943664e55fbd4250"/>
    <p:sldId xmlns:r="http://schemas.openxmlformats.org/officeDocument/2006/relationships" id="257" r:id="R401f2330cc1a429d"/>
    <p:sldId xmlns:r="http://schemas.openxmlformats.org/officeDocument/2006/relationships" id="258" r:id="Re98c1b3193894ae1"/>
    <p:sldId xmlns:r="http://schemas.openxmlformats.org/officeDocument/2006/relationships" id="259" r:id="R628618264f504467"/>
    <p:sldId xmlns:r="http://schemas.openxmlformats.org/officeDocument/2006/relationships" id="260" r:id="Rf7383bf4473a4489"/>
    <p:sldId xmlns:r="http://schemas.openxmlformats.org/officeDocument/2006/relationships" id="261" r:id="R3d6e75ccb5044537"/>
    <p:sldId xmlns:r="http://schemas.openxmlformats.org/officeDocument/2006/relationships" id="262" r:id="Rd166058df630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1828a42784d71" /><Relationship Type="http://schemas.openxmlformats.org/officeDocument/2006/relationships/slide" Target="/ppt/slides/slide1.xml" Id="R943664e55fbd4250" /><Relationship Type="http://schemas.openxmlformats.org/officeDocument/2006/relationships/slide" Target="/ppt/slides/slide2.xml" Id="R401f2330cc1a429d" /><Relationship Type="http://schemas.openxmlformats.org/officeDocument/2006/relationships/slide" Target="/ppt/slides/slide3.xml" Id="Re98c1b3193894ae1" /><Relationship Type="http://schemas.openxmlformats.org/officeDocument/2006/relationships/slide" Target="/ppt/slides/slide4.xml" Id="R628618264f504467" /><Relationship Type="http://schemas.openxmlformats.org/officeDocument/2006/relationships/slide" Target="/ppt/slides/slide5.xml" Id="Rf7383bf4473a4489" /><Relationship Type="http://schemas.openxmlformats.org/officeDocument/2006/relationships/slide" Target="/ppt/slides/slide6.xml" Id="R3d6e75ccb5044537" /><Relationship Type="http://schemas.openxmlformats.org/officeDocument/2006/relationships/slide" Target="/ppt/slides/slide7.xml" Id="Rd166058df630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ace1c4e74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d7f436d1460b" /><Relationship Type="http://schemas.openxmlformats.org/officeDocument/2006/relationships/theme" Target="/ppt/slideMasters/theme/theme1.xml" Id="R134334a85246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ed7f436d1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e47aa5bd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b1d4efb0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adaa1920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f43ae6a8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a64848fd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42818a09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31db2ca9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BOLIGFORVANDLING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BOLIGFORVANDLING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−2 537 606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MORTEN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898 066 932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