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569fd4cc944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cd5415c2a4d8c"/>
  </p:sldMasterIdLst>
  <p:sldIdLst>
    <p:sldId xmlns:r="http://schemas.openxmlformats.org/officeDocument/2006/relationships" id="256" r:id="R2c5bc12998a640b1"/>
    <p:sldId xmlns:r="http://schemas.openxmlformats.org/officeDocument/2006/relationships" id="257" r:id="R3db7624275c14f40"/>
    <p:sldId xmlns:r="http://schemas.openxmlformats.org/officeDocument/2006/relationships" id="258" r:id="R249f17d0d3d04982"/>
    <p:sldId xmlns:r="http://schemas.openxmlformats.org/officeDocument/2006/relationships" id="259" r:id="R5e5ea7553ff24fc5"/>
    <p:sldId xmlns:r="http://schemas.openxmlformats.org/officeDocument/2006/relationships" id="260" r:id="Rb9f00570a1da4835"/>
    <p:sldId xmlns:r="http://schemas.openxmlformats.org/officeDocument/2006/relationships" id="261" r:id="Rd8ff25b5720544c9"/>
    <p:sldId xmlns:r="http://schemas.openxmlformats.org/officeDocument/2006/relationships" id="262" r:id="Rb2fb26771f7d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cd5415c2a4d8c" /><Relationship Type="http://schemas.openxmlformats.org/officeDocument/2006/relationships/slide" Target="/ppt/slides/slide1.xml" Id="R2c5bc12998a640b1" /><Relationship Type="http://schemas.openxmlformats.org/officeDocument/2006/relationships/slide" Target="/ppt/slides/slide2.xml" Id="R3db7624275c14f40" /><Relationship Type="http://schemas.openxmlformats.org/officeDocument/2006/relationships/slide" Target="/ppt/slides/slide3.xml" Id="R249f17d0d3d04982" /><Relationship Type="http://schemas.openxmlformats.org/officeDocument/2006/relationships/slide" Target="/ppt/slides/slide4.xml" Id="R5e5ea7553ff24fc5" /><Relationship Type="http://schemas.openxmlformats.org/officeDocument/2006/relationships/slide" Target="/ppt/slides/slide5.xml" Id="Rb9f00570a1da4835" /><Relationship Type="http://schemas.openxmlformats.org/officeDocument/2006/relationships/slide" Target="/ppt/slides/slide6.xml" Id="Rd8ff25b5720544c9" /><Relationship Type="http://schemas.openxmlformats.org/officeDocument/2006/relationships/slide" Target="/ppt/slides/slide7.xml" Id="Rb2fb26771f7d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198a12ed44d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f6db323ad4b8a" /><Relationship Type="http://schemas.openxmlformats.org/officeDocument/2006/relationships/theme" Target="/ppt/slideMasters/theme/theme1.xml" Id="Rf8c5452a950b4a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bf6db323ad4b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6203ed17043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4ca4e9e7f4c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6bf4a44c94b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e14c59595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dc958834645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1ba785c67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f8e570368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ROGALAND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27 109 224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27 605 355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Godesetkroken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898 096 572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