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cf0c17018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3c842ec1014a24"/>
  </p:sldMasterIdLst>
  <p:sldIdLst>
    <p:sldId xmlns:r="http://schemas.openxmlformats.org/officeDocument/2006/relationships" id="256" r:id="R5392ca4f937244df"/>
    <p:sldId xmlns:r="http://schemas.openxmlformats.org/officeDocument/2006/relationships" id="257" r:id="R0e207bda2c184f7f"/>
    <p:sldId xmlns:r="http://schemas.openxmlformats.org/officeDocument/2006/relationships" id="258" r:id="R4150d27426bd47e6"/>
    <p:sldId xmlns:r="http://schemas.openxmlformats.org/officeDocument/2006/relationships" id="259" r:id="Rc5e7a93512dc438e"/>
    <p:sldId xmlns:r="http://schemas.openxmlformats.org/officeDocument/2006/relationships" id="260" r:id="R98739a1a62c04faf"/>
    <p:sldId xmlns:r="http://schemas.openxmlformats.org/officeDocument/2006/relationships" id="261" r:id="Rf52d79f80187493e"/>
    <p:sldId xmlns:r="http://schemas.openxmlformats.org/officeDocument/2006/relationships" id="262" r:id="R67d8cc1671ea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c842ec1014a24" /><Relationship Type="http://schemas.openxmlformats.org/officeDocument/2006/relationships/slide" Target="/ppt/slides/slide1.xml" Id="R5392ca4f937244df" /><Relationship Type="http://schemas.openxmlformats.org/officeDocument/2006/relationships/slide" Target="/ppt/slides/slide2.xml" Id="R0e207bda2c184f7f" /><Relationship Type="http://schemas.openxmlformats.org/officeDocument/2006/relationships/slide" Target="/ppt/slides/slide3.xml" Id="R4150d27426bd47e6" /><Relationship Type="http://schemas.openxmlformats.org/officeDocument/2006/relationships/slide" Target="/ppt/slides/slide4.xml" Id="Rc5e7a93512dc438e" /><Relationship Type="http://schemas.openxmlformats.org/officeDocument/2006/relationships/slide" Target="/ppt/slides/slide5.xml" Id="R98739a1a62c04faf" /><Relationship Type="http://schemas.openxmlformats.org/officeDocument/2006/relationships/slide" Target="/ppt/slides/slide6.xml" Id="Rf52d79f80187493e" /><Relationship Type="http://schemas.openxmlformats.org/officeDocument/2006/relationships/slide" Target="/ppt/slides/slide7.xml" Id="R67d8cc1671ea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ab496719f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c2dfb11a4b22" /><Relationship Type="http://schemas.openxmlformats.org/officeDocument/2006/relationships/theme" Target="/ppt/slideMasters/theme/theme1.xml" Id="R01eb0b50e194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ec2dfb11a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0f78c340f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3accdda1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2061b12f9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43646f302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da6b2a985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337c4f0a4c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ee2556fa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SKIPSREGNSKAP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6 201 225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4 587 288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FINGAL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FRILUND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KVALSVIK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SPZ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Holmsildgata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19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898 247 422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SKIPSREGNSKAP AS</a:t>
            </a:r>
          </a:p>
        </p:txBody>
      </p:sp>
    </p:spTree>
  </p:cSld>
  <p:clrMapOvr>
    <a:masterClrMapping xmlns:a="http://schemas.openxmlformats.org/drawingml/2006/main"/>
  </p:clrMapOvr>
</p:sld>
</file>