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ebfe4e88a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1f5f5f78b4316"/>
  </p:sldMasterIdLst>
  <p:sldIdLst>
    <p:sldId xmlns:r="http://schemas.openxmlformats.org/officeDocument/2006/relationships" id="256" r:id="R99760a69f3024851"/>
    <p:sldId xmlns:r="http://schemas.openxmlformats.org/officeDocument/2006/relationships" id="257" r:id="Rcf8c2934e2484cf5"/>
    <p:sldId xmlns:r="http://schemas.openxmlformats.org/officeDocument/2006/relationships" id="258" r:id="Ra26b651418d44342"/>
    <p:sldId xmlns:r="http://schemas.openxmlformats.org/officeDocument/2006/relationships" id="259" r:id="R81a11a6dd2d34481"/>
    <p:sldId xmlns:r="http://schemas.openxmlformats.org/officeDocument/2006/relationships" id="260" r:id="Rc72153ad900d422b"/>
    <p:sldId xmlns:r="http://schemas.openxmlformats.org/officeDocument/2006/relationships" id="261" r:id="Rc5481f18bdeb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1f5f5f78b4316" /><Relationship Type="http://schemas.openxmlformats.org/officeDocument/2006/relationships/slide" Target="/ppt/slides/slide1.xml" Id="R99760a69f3024851" /><Relationship Type="http://schemas.openxmlformats.org/officeDocument/2006/relationships/slide" Target="/ppt/slides/slide2.xml" Id="Rcf8c2934e2484cf5" /><Relationship Type="http://schemas.openxmlformats.org/officeDocument/2006/relationships/slide" Target="/ppt/slides/slide3.xml" Id="Ra26b651418d44342" /><Relationship Type="http://schemas.openxmlformats.org/officeDocument/2006/relationships/slide" Target="/ppt/slides/slide4.xml" Id="R81a11a6dd2d34481" /><Relationship Type="http://schemas.openxmlformats.org/officeDocument/2006/relationships/slide" Target="/ppt/slides/slide5.xml" Id="Rc72153ad900d422b" /><Relationship Type="http://schemas.openxmlformats.org/officeDocument/2006/relationships/slide" Target="/ppt/slides/slide6.xml" Id="Rc5481f18bdeb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21bf0dca9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69a09f564cfb" /><Relationship Type="http://schemas.openxmlformats.org/officeDocument/2006/relationships/theme" Target="/ppt/slideMasters/theme/theme1.xml" Id="Rebe0991469ce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469a09f56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c21ad6cb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eca9d3b8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e7ad582c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62f062f4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38e2866e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389cab1e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TALLGLEDE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TALLGLEDE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3 708 085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898 271 692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AS</a:t>
            </a:r>
          </a:p>
        </p:txBody>
      </p:sp>
    </p:spTree>
  </p:cSld>
  <p:clrMapOvr>
    <a:masterClrMapping xmlns:a="http://schemas.openxmlformats.org/drawingml/2006/main"/>
  </p:clrMapOvr>
</p:sld>
</file>