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cef01e8054d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acf67c6fa47ae"/>
  </p:sldMasterIdLst>
  <p:sldIdLst>
    <p:sldId xmlns:r="http://schemas.openxmlformats.org/officeDocument/2006/relationships" id="256" r:id="R6bf2fe2acfd64b7d"/>
    <p:sldId xmlns:r="http://schemas.openxmlformats.org/officeDocument/2006/relationships" id="257" r:id="R91c4fed0813d4293"/>
    <p:sldId xmlns:r="http://schemas.openxmlformats.org/officeDocument/2006/relationships" id="258" r:id="R48bbb23eb07c48d0"/>
    <p:sldId xmlns:r="http://schemas.openxmlformats.org/officeDocument/2006/relationships" id="259" r:id="Rdba1fa40555f4070"/>
    <p:sldId xmlns:r="http://schemas.openxmlformats.org/officeDocument/2006/relationships" id="260" r:id="R6196386e379449af"/>
    <p:sldId xmlns:r="http://schemas.openxmlformats.org/officeDocument/2006/relationships" id="261" r:id="Rbb8f8d048dbe43da"/>
    <p:sldId xmlns:r="http://schemas.openxmlformats.org/officeDocument/2006/relationships" id="262" r:id="R022891b71ac9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acf67c6fa47ae" /><Relationship Type="http://schemas.openxmlformats.org/officeDocument/2006/relationships/slide" Target="/ppt/slides/slide1.xml" Id="R6bf2fe2acfd64b7d" /><Relationship Type="http://schemas.openxmlformats.org/officeDocument/2006/relationships/slide" Target="/ppt/slides/slide2.xml" Id="R91c4fed0813d4293" /><Relationship Type="http://schemas.openxmlformats.org/officeDocument/2006/relationships/slide" Target="/ppt/slides/slide3.xml" Id="R48bbb23eb07c48d0" /><Relationship Type="http://schemas.openxmlformats.org/officeDocument/2006/relationships/slide" Target="/ppt/slides/slide4.xml" Id="Rdba1fa40555f4070" /><Relationship Type="http://schemas.openxmlformats.org/officeDocument/2006/relationships/slide" Target="/ppt/slides/slide5.xml" Id="R6196386e379449af" /><Relationship Type="http://schemas.openxmlformats.org/officeDocument/2006/relationships/slide" Target="/ppt/slides/slide6.xml" Id="Rbb8f8d048dbe43da" /><Relationship Type="http://schemas.openxmlformats.org/officeDocument/2006/relationships/slide" Target="/ppt/slides/slide7.xml" Id="R022891b71ac9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786be627d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93a3a971b4927" /><Relationship Type="http://schemas.openxmlformats.org/officeDocument/2006/relationships/theme" Target="/ppt/slideMasters/theme/theme1.xml" Id="Rbeb02bf55e00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93a3a971b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e944ce7a0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2db0d33db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22429fb72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73813db3c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1059d5fdc4a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014dc48f3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32ce82d643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8 586 482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17 309 841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21 345 711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SØNSTEBY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SØNSTEBY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SVENDSEN SØNSTEBY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HENRIK SØNSTEBY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KOLBJØRN SVENDSEN SØNSTEBY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SVENDSEN SØNSTEBY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Skibrua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mette.sonsteby@gmail.com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898 354 032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 AS</a:t>
            </a:r>
          </a:p>
        </p:txBody>
      </p:sp>
    </p:spTree>
  </p:cSld>
  <p:clrMapOvr>
    <a:masterClrMapping xmlns:a="http://schemas.openxmlformats.org/drawingml/2006/main"/>
  </p:clrMapOvr>
</p:sld>
</file>