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90f238deea4c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b08d2b5e5540bf"/>
  </p:sldMasterIdLst>
  <p:sldIdLst>
    <p:sldId xmlns:r="http://schemas.openxmlformats.org/officeDocument/2006/relationships" id="256" r:id="Rb5091e5d6ffc4904"/>
    <p:sldId xmlns:r="http://schemas.openxmlformats.org/officeDocument/2006/relationships" id="257" r:id="R8fb136b02b2f43cc"/>
    <p:sldId xmlns:r="http://schemas.openxmlformats.org/officeDocument/2006/relationships" id="258" r:id="R853bbd6a8edb416d"/>
    <p:sldId xmlns:r="http://schemas.openxmlformats.org/officeDocument/2006/relationships" id="259" r:id="R573b27c4178548be"/>
    <p:sldId xmlns:r="http://schemas.openxmlformats.org/officeDocument/2006/relationships" id="260" r:id="R87cefd64093b42ab"/>
    <p:sldId xmlns:r="http://schemas.openxmlformats.org/officeDocument/2006/relationships" id="261" r:id="R02b59d380c3445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08d2b5e5540bf" /><Relationship Type="http://schemas.openxmlformats.org/officeDocument/2006/relationships/slide" Target="/ppt/slides/slide1.xml" Id="Rb5091e5d6ffc4904" /><Relationship Type="http://schemas.openxmlformats.org/officeDocument/2006/relationships/slide" Target="/ppt/slides/slide2.xml" Id="R8fb136b02b2f43cc" /><Relationship Type="http://schemas.openxmlformats.org/officeDocument/2006/relationships/slide" Target="/ppt/slides/slide3.xml" Id="R853bbd6a8edb416d" /><Relationship Type="http://schemas.openxmlformats.org/officeDocument/2006/relationships/slide" Target="/ppt/slides/slide4.xml" Id="R573b27c4178548be" /><Relationship Type="http://schemas.openxmlformats.org/officeDocument/2006/relationships/slide" Target="/ppt/slides/slide5.xml" Id="R87cefd64093b42ab" /><Relationship Type="http://schemas.openxmlformats.org/officeDocument/2006/relationships/slide" Target="/ppt/slides/slide6.xml" Id="R02b59d380c3445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8c349c9b0b46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9a1d2b60a4462" /><Relationship Type="http://schemas.openxmlformats.org/officeDocument/2006/relationships/theme" Target="/ppt/slideMasters/theme/theme1.xml" Id="Re16d59d6f1c443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39a1d2b60a44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08ebffe7143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fb5474e08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787214b0a42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ad4a2eb4549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80c7b277244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f58a1bc7847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TANGEN 11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11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11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11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11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11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INGULSTAD HOLDING AS  –  53,6 %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MOVIK INVEST AS  –  17,9 %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KARINE RØSHOLM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COLLIN TEIGE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TORGNY EIKVIL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HANS JOSEF BEHRMANN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11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Grankvisten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898 366 332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11 EIENDOM AS</a:t>
            </a:r>
          </a:p>
        </p:txBody>
      </p:sp>
    </p:spTree>
  </p:cSld>
  <p:clrMapOvr>
    <a:masterClrMapping xmlns:a="http://schemas.openxmlformats.org/drawingml/2006/main"/>
  </p:clrMapOvr>
</p:sld>
</file>