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d89cc962349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ad178386c483b"/>
  </p:sldMasterIdLst>
  <p:sldIdLst>
    <p:sldId xmlns:r="http://schemas.openxmlformats.org/officeDocument/2006/relationships" id="256" r:id="R1f5dd2929a744ec7"/>
    <p:sldId xmlns:r="http://schemas.openxmlformats.org/officeDocument/2006/relationships" id="257" r:id="R95ecd313aad84c94"/>
    <p:sldId xmlns:r="http://schemas.openxmlformats.org/officeDocument/2006/relationships" id="258" r:id="Re298d5e9790b45dc"/>
    <p:sldId xmlns:r="http://schemas.openxmlformats.org/officeDocument/2006/relationships" id="259" r:id="Ra3dd177dc77b4e83"/>
    <p:sldId xmlns:r="http://schemas.openxmlformats.org/officeDocument/2006/relationships" id="260" r:id="R9c3774dbe5c444fd"/>
    <p:sldId xmlns:r="http://schemas.openxmlformats.org/officeDocument/2006/relationships" id="261" r:id="Red6556deb9ce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ad178386c483b" /><Relationship Type="http://schemas.openxmlformats.org/officeDocument/2006/relationships/slide" Target="/ppt/slides/slide1.xml" Id="R1f5dd2929a744ec7" /><Relationship Type="http://schemas.openxmlformats.org/officeDocument/2006/relationships/slide" Target="/ppt/slides/slide2.xml" Id="R95ecd313aad84c94" /><Relationship Type="http://schemas.openxmlformats.org/officeDocument/2006/relationships/slide" Target="/ppt/slides/slide3.xml" Id="Re298d5e9790b45dc" /><Relationship Type="http://schemas.openxmlformats.org/officeDocument/2006/relationships/slide" Target="/ppt/slides/slide4.xml" Id="Ra3dd177dc77b4e83" /><Relationship Type="http://schemas.openxmlformats.org/officeDocument/2006/relationships/slide" Target="/ppt/slides/slide5.xml" Id="R9c3774dbe5c444fd" /><Relationship Type="http://schemas.openxmlformats.org/officeDocument/2006/relationships/slide" Target="/ppt/slides/slide6.xml" Id="Red6556deb9ce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da3eee503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c82d95955417b" /><Relationship Type="http://schemas.openxmlformats.org/officeDocument/2006/relationships/theme" Target="/ppt/slideMasters/theme/theme1.xml" Id="R249dd72b591e40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c82d95955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b27481e83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a569361aa47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b40b844d6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ff2477c11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b72834081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19e58e4bf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VALDERHAUG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VALDERHAUG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VALDERHAUG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VALDERHAUG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VALDERHAUG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VALDERHAUG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898 375 072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VALDERHAUG AS</a:t>
            </a:r>
          </a:p>
        </p:txBody>
      </p:sp>
    </p:spTree>
  </p:cSld>
  <p:clrMapOvr>
    <a:masterClrMapping xmlns:a="http://schemas.openxmlformats.org/drawingml/2006/main"/>
  </p:clrMapOvr>
</p:sld>
</file>