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4cab06d58c4f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40138fe6c435a"/>
  </p:sldMasterIdLst>
  <p:sldIdLst>
    <p:sldId xmlns:r="http://schemas.openxmlformats.org/officeDocument/2006/relationships" id="256" r:id="Rbf8ef537c9f24309"/>
    <p:sldId xmlns:r="http://schemas.openxmlformats.org/officeDocument/2006/relationships" id="257" r:id="Raa3061460c624730"/>
    <p:sldId xmlns:r="http://schemas.openxmlformats.org/officeDocument/2006/relationships" id="258" r:id="Rb48ed7d9c09f4f44"/>
    <p:sldId xmlns:r="http://schemas.openxmlformats.org/officeDocument/2006/relationships" id="259" r:id="Rd9f976693a634fde"/>
    <p:sldId xmlns:r="http://schemas.openxmlformats.org/officeDocument/2006/relationships" id="260" r:id="Rfe59f5101ae04c67"/>
    <p:sldId xmlns:r="http://schemas.openxmlformats.org/officeDocument/2006/relationships" id="261" r:id="Rb99257510e5d4fd2"/>
    <p:sldId xmlns:r="http://schemas.openxmlformats.org/officeDocument/2006/relationships" id="262" r:id="Rd18549b3b98e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40138fe6c435a" /><Relationship Type="http://schemas.openxmlformats.org/officeDocument/2006/relationships/slide" Target="/ppt/slides/slide1.xml" Id="Rbf8ef537c9f24309" /><Relationship Type="http://schemas.openxmlformats.org/officeDocument/2006/relationships/slide" Target="/ppt/slides/slide2.xml" Id="Raa3061460c624730" /><Relationship Type="http://schemas.openxmlformats.org/officeDocument/2006/relationships/slide" Target="/ppt/slides/slide3.xml" Id="Rb48ed7d9c09f4f44" /><Relationship Type="http://schemas.openxmlformats.org/officeDocument/2006/relationships/slide" Target="/ppt/slides/slide4.xml" Id="Rd9f976693a634fde" /><Relationship Type="http://schemas.openxmlformats.org/officeDocument/2006/relationships/slide" Target="/ppt/slides/slide5.xml" Id="Rfe59f5101ae04c67" /><Relationship Type="http://schemas.openxmlformats.org/officeDocument/2006/relationships/slide" Target="/ppt/slides/slide6.xml" Id="Rb99257510e5d4fd2" /><Relationship Type="http://schemas.openxmlformats.org/officeDocument/2006/relationships/slide" Target="/ppt/slides/slide7.xml" Id="Rd18549b3b98e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ad6437910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3262694ee4a7b" /><Relationship Type="http://schemas.openxmlformats.org/officeDocument/2006/relationships/theme" Target="/ppt/slideMasters/theme/theme1.xml" Id="R918a98f4c44749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3262694ee4a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f98bd1f8b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0fc1c2bef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98a5ec1a9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d7e118f80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9b46c1bc64b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27bbee8643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b6538eab5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VALDERHAUG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VALDERHAUG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VALDERHAUG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VALDERHAUG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VALDERHAUG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VALDERHAUG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438 912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−289 237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VALDERHAUG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VALDERHAUG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Mogensvegen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898 375 072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VALDERHAUG AS</a:t>
            </a:r>
          </a:p>
        </p:txBody>
      </p:sp>
    </p:spTree>
  </p:cSld>
  <p:clrMapOvr>
    <a:masterClrMapping xmlns:a="http://schemas.openxmlformats.org/drawingml/2006/main"/>
  </p:clrMapOvr>
</p:sld>
</file>