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aaf3bda2cb48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d0cc3badc94138"/>
  </p:sldMasterIdLst>
  <p:sldIdLst>
    <p:sldId xmlns:r="http://schemas.openxmlformats.org/officeDocument/2006/relationships" id="256" r:id="Rdfd5074853914ec0"/>
    <p:sldId xmlns:r="http://schemas.openxmlformats.org/officeDocument/2006/relationships" id="257" r:id="R15cd8296cdd6400c"/>
    <p:sldId xmlns:r="http://schemas.openxmlformats.org/officeDocument/2006/relationships" id="258" r:id="Rd94d5b7819fd44ba"/>
    <p:sldId xmlns:r="http://schemas.openxmlformats.org/officeDocument/2006/relationships" id="259" r:id="Rf2a6e69d0147448c"/>
    <p:sldId xmlns:r="http://schemas.openxmlformats.org/officeDocument/2006/relationships" id="260" r:id="R357326644432424b"/>
    <p:sldId xmlns:r="http://schemas.openxmlformats.org/officeDocument/2006/relationships" id="261" r:id="Rb314ac90d9f54944"/>
    <p:sldId xmlns:r="http://schemas.openxmlformats.org/officeDocument/2006/relationships" id="262" r:id="R826cddd9677645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d0cc3badc94138" /><Relationship Type="http://schemas.openxmlformats.org/officeDocument/2006/relationships/slide" Target="/ppt/slides/slide1.xml" Id="Rdfd5074853914ec0" /><Relationship Type="http://schemas.openxmlformats.org/officeDocument/2006/relationships/slide" Target="/ppt/slides/slide2.xml" Id="R15cd8296cdd6400c" /><Relationship Type="http://schemas.openxmlformats.org/officeDocument/2006/relationships/slide" Target="/ppt/slides/slide3.xml" Id="Rd94d5b7819fd44ba" /><Relationship Type="http://schemas.openxmlformats.org/officeDocument/2006/relationships/slide" Target="/ppt/slides/slide4.xml" Id="Rf2a6e69d0147448c" /><Relationship Type="http://schemas.openxmlformats.org/officeDocument/2006/relationships/slide" Target="/ppt/slides/slide5.xml" Id="R357326644432424b" /><Relationship Type="http://schemas.openxmlformats.org/officeDocument/2006/relationships/slide" Target="/ppt/slides/slide6.xml" Id="Rb314ac90d9f54944" /><Relationship Type="http://schemas.openxmlformats.org/officeDocument/2006/relationships/slide" Target="/ppt/slides/slide7.xml" Id="R826cddd9677645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61a81d22749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e181923914bd2" /><Relationship Type="http://schemas.openxmlformats.org/officeDocument/2006/relationships/theme" Target="/ppt/slideMasters/theme/theme1.xml" Id="Rc293b76d062341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de181923914b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b1e73291642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5928c1465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dd70e6b774b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e87bced384a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7c82fe17647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c4f20dba740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ca94b069743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BUHAUG INVEST AS ble etablert [år] og holder til i Malvik.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213 884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BUHAUG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PETTER BUHAUG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Hauganvegen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7563 Malvik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buhaug@gmail.com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898 398 242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BUHAUG INVEST AS</a:t>
            </a:r>
          </a:p>
        </p:txBody>
      </p:sp>
    </p:spTree>
  </p:cSld>
  <p:clrMapOvr>
    <a:masterClrMapping xmlns:a="http://schemas.openxmlformats.org/drawingml/2006/main"/>
  </p:clrMapOvr>
</p:sld>
</file>