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a94f2f4e084c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0c7372f7e0430e"/>
  </p:sldMasterIdLst>
  <p:sldIdLst>
    <p:sldId xmlns:r="http://schemas.openxmlformats.org/officeDocument/2006/relationships" id="256" r:id="R8b79cb99eb184310"/>
    <p:sldId xmlns:r="http://schemas.openxmlformats.org/officeDocument/2006/relationships" id="257" r:id="Rd5002157cba54092"/>
    <p:sldId xmlns:r="http://schemas.openxmlformats.org/officeDocument/2006/relationships" id="258" r:id="R7ccf8a7009454d93"/>
    <p:sldId xmlns:r="http://schemas.openxmlformats.org/officeDocument/2006/relationships" id="259" r:id="R82f7974300df4c67"/>
    <p:sldId xmlns:r="http://schemas.openxmlformats.org/officeDocument/2006/relationships" id="260" r:id="Ra8ae264007b6406a"/>
    <p:sldId xmlns:r="http://schemas.openxmlformats.org/officeDocument/2006/relationships" id="261" r:id="R546b3fdce26349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0c7372f7e0430e" /><Relationship Type="http://schemas.openxmlformats.org/officeDocument/2006/relationships/slide" Target="/ppt/slides/slide1.xml" Id="R8b79cb99eb184310" /><Relationship Type="http://schemas.openxmlformats.org/officeDocument/2006/relationships/slide" Target="/ppt/slides/slide2.xml" Id="Rd5002157cba54092" /><Relationship Type="http://schemas.openxmlformats.org/officeDocument/2006/relationships/slide" Target="/ppt/slides/slide3.xml" Id="R7ccf8a7009454d93" /><Relationship Type="http://schemas.openxmlformats.org/officeDocument/2006/relationships/slide" Target="/ppt/slides/slide4.xml" Id="R82f7974300df4c67" /><Relationship Type="http://schemas.openxmlformats.org/officeDocument/2006/relationships/slide" Target="/ppt/slides/slide5.xml" Id="Ra8ae264007b6406a" /><Relationship Type="http://schemas.openxmlformats.org/officeDocument/2006/relationships/slide" Target="/ppt/slides/slide6.xml" Id="R546b3fdce26349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564c685b0844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90cea7cab469a" /><Relationship Type="http://schemas.openxmlformats.org/officeDocument/2006/relationships/theme" Target="/ppt/slideMasters/theme/theme1.xml" Id="R226cbecbe27548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b90cea7cab46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c421fd4004f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e1458369142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05a8bfa3a4e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d94132ee748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6ab0d928b42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a4a0245cb45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PROCLOUD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PROCLOUD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HOGSTAD GEIR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898 413 772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PROCLOUD AS</a:t>
            </a:r>
          </a:p>
        </p:txBody>
      </p:sp>
    </p:spTree>
  </p:cSld>
  <p:clrMapOvr>
    <a:masterClrMapping xmlns:a="http://schemas.openxmlformats.org/drawingml/2006/main"/>
  </p:clrMapOvr>
</p:sld>
</file>