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aa032773f445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4f603d2b9542f8"/>
  </p:sldMasterIdLst>
  <p:sldIdLst>
    <p:sldId xmlns:r="http://schemas.openxmlformats.org/officeDocument/2006/relationships" id="256" r:id="Rcef734c8f02040b5"/>
    <p:sldId xmlns:r="http://schemas.openxmlformats.org/officeDocument/2006/relationships" id="257" r:id="R78968f586d2844e5"/>
    <p:sldId xmlns:r="http://schemas.openxmlformats.org/officeDocument/2006/relationships" id="258" r:id="R0d947293e18c46bb"/>
    <p:sldId xmlns:r="http://schemas.openxmlformats.org/officeDocument/2006/relationships" id="259" r:id="Rc244075c78e24cf3"/>
    <p:sldId xmlns:r="http://schemas.openxmlformats.org/officeDocument/2006/relationships" id="260" r:id="R910a1a3f492e40c4"/>
    <p:sldId xmlns:r="http://schemas.openxmlformats.org/officeDocument/2006/relationships" id="261" r:id="Rbaef5f474aae4f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4f603d2b9542f8" /><Relationship Type="http://schemas.openxmlformats.org/officeDocument/2006/relationships/slide" Target="/ppt/slides/slide1.xml" Id="Rcef734c8f02040b5" /><Relationship Type="http://schemas.openxmlformats.org/officeDocument/2006/relationships/slide" Target="/ppt/slides/slide2.xml" Id="R78968f586d2844e5" /><Relationship Type="http://schemas.openxmlformats.org/officeDocument/2006/relationships/slide" Target="/ppt/slides/slide3.xml" Id="R0d947293e18c46bb" /><Relationship Type="http://schemas.openxmlformats.org/officeDocument/2006/relationships/slide" Target="/ppt/slides/slide4.xml" Id="Rc244075c78e24cf3" /><Relationship Type="http://schemas.openxmlformats.org/officeDocument/2006/relationships/slide" Target="/ppt/slides/slide5.xml" Id="R910a1a3f492e40c4" /><Relationship Type="http://schemas.openxmlformats.org/officeDocument/2006/relationships/slide" Target="/ppt/slides/slide6.xml" Id="Rbaef5f474aae4f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8afdf15aa848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ef31f61cf4ab2" /><Relationship Type="http://schemas.openxmlformats.org/officeDocument/2006/relationships/theme" Target="/ppt/slideMasters/theme/theme1.xml" Id="R8f6aba54ad2e48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8ef31f61cf4a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67a68d95f4b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439dc28ba43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c3b38d3f349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f7ffe28d04e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9b57a73c44a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578ebf6fb4f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PFL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PFL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PFL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PFL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PFL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PFL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THORDARSON THORHALLUR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PFL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898 528 502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PFL AS</a:t>
            </a:r>
          </a:p>
        </p:txBody>
      </p:sp>
    </p:spTree>
  </p:cSld>
  <p:clrMapOvr>
    <a:masterClrMapping xmlns:a="http://schemas.openxmlformats.org/drawingml/2006/main"/>
  </p:clrMapOvr>
</p:sld>
</file>