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d5104856ad4e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f528c9fa9d4c79"/>
  </p:sldMasterIdLst>
  <p:sldIdLst>
    <p:sldId xmlns:r="http://schemas.openxmlformats.org/officeDocument/2006/relationships" id="256" r:id="Rd2bc56f7570e45f5"/>
    <p:sldId xmlns:r="http://schemas.openxmlformats.org/officeDocument/2006/relationships" id="257" r:id="Rc3159af0328e4998"/>
    <p:sldId xmlns:r="http://schemas.openxmlformats.org/officeDocument/2006/relationships" id="258" r:id="R041d6bebb59b44ab"/>
    <p:sldId xmlns:r="http://schemas.openxmlformats.org/officeDocument/2006/relationships" id="259" r:id="R6305c6808da9463a"/>
    <p:sldId xmlns:r="http://schemas.openxmlformats.org/officeDocument/2006/relationships" id="260" r:id="R6fd62448ef344c11"/>
    <p:sldId xmlns:r="http://schemas.openxmlformats.org/officeDocument/2006/relationships" id="261" r:id="Rb8e28c4f6da746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f528c9fa9d4c79" /><Relationship Type="http://schemas.openxmlformats.org/officeDocument/2006/relationships/slide" Target="/ppt/slides/slide1.xml" Id="Rd2bc56f7570e45f5" /><Relationship Type="http://schemas.openxmlformats.org/officeDocument/2006/relationships/slide" Target="/ppt/slides/slide2.xml" Id="Rc3159af0328e4998" /><Relationship Type="http://schemas.openxmlformats.org/officeDocument/2006/relationships/slide" Target="/ppt/slides/slide3.xml" Id="R041d6bebb59b44ab" /><Relationship Type="http://schemas.openxmlformats.org/officeDocument/2006/relationships/slide" Target="/ppt/slides/slide4.xml" Id="R6305c6808da9463a" /><Relationship Type="http://schemas.openxmlformats.org/officeDocument/2006/relationships/slide" Target="/ppt/slides/slide5.xml" Id="R6fd62448ef344c11" /><Relationship Type="http://schemas.openxmlformats.org/officeDocument/2006/relationships/slide" Target="/ppt/slides/slide6.xml" Id="Rb8e28c4f6da746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3889c9d18740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f9d5975b6c4f6a" /><Relationship Type="http://schemas.openxmlformats.org/officeDocument/2006/relationships/theme" Target="/ppt/slideMasters/theme/theme1.xml" Id="Rc6372c0a2bbb41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f9d5975b6c4f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1a6e3abefc47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232afa74f47f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57749c77446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38df818974f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b075d1b2f49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dda05c1f2480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GOODCHARMA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GOODCHARMA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GOODCHARMA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GOODCHARMA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GOODCHARMA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GOODCHARMA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LIBERG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GOODCHARMA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Bente Liberg, Gamle Maridalsvei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bente.liberg@softwareone.com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898 533 352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GOODCHARMA AS</a:t>
            </a:r>
          </a:p>
        </p:txBody>
      </p:sp>
    </p:spTree>
  </p:cSld>
  <p:clrMapOvr>
    <a:masterClrMapping xmlns:a="http://schemas.openxmlformats.org/drawingml/2006/main"/>
  </p:clrMapOvr>
</p:sld>
</file>