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4c6f4dfbd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047ed84c449f1"/>
  </p:sldMasterIdLst>
  <p:sldIdLst>
    <p:sldId xmlns:r="http://schemas.openxmlformats.org/officeDocument/2006/relationships" id="256" r:id="R271c9be2fbc9442a"/>
    <p:sldId xmlns:r="http://schemas.openxmlformats.org/officeDocument/2006/relationships" id="257" r:id="R3c56686f4c9d4fd8"/>
    <p:sldId xmlns:r="http://schemas.openxmlformats.org/officeDocument/2006/relationships" id="258" r:id="R555574d8eb14456b"/>
    <p:sldId xmlns:r="http://schemas.openxmlformats.org/officeDocument/2006/relationships" id="259" r:id="Rbc996311ef6641b7"/>
    <p:sldId xmlns:r="http://schemas.openxmlformats.org/officeDocument/2006/relationships" id="260" r:id="R8aa7ceb283ac4f61"/>
    <p:sldId xmlns:r="http://schemas.openxmlformats.org/officeDocument/2006/relationships" id="261" r:id="R51dce1a25441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047ed84c449f1" /><Relationship Type="http://schemas.openxmlformats.org/officeDocument/2006/relationships/slide" Target="/ppt/slides/slide1.xml" Id="R271c9be2fbc9442a" /><Relationship Type="http://schemas.openxmlformats.org/officeDocument/2006/relationships/slide" Target="/ppt/slides/slide2.xml" Id="R3c56686f4c9d4fd8" /><Relationship Type="http://schemas.openxmlformats.org/officeDocument/2006/relationships/slide" Target="/ppt/slides/slide3.xml" Id="R555574d8eb14456b" /><Relationship Type="http://schemas.openxmlformats.org/officeDocument/2006/relationships/slide" Target="/ppt/slides/slide4.xml" Id="Rbc996311ef6641b7" /><Relationship Type="http://schemas.openxmlformats.org/officeDocument/2006/relationships/slide" Target="/ppt/slides/slide5.xml" Id="R8aa7ceb283ac4f61" /><Relationship Type="http://schemas.openxmlformats.org/officeDocument/2006/relationships/slide" Target="/ppt/slides/slide6.xml" Id="R51dce1a25441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c3ec6582f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237d762604e4b" /><Relationship Type="http://schemas.openxmlformats.org/officeDocument/2006/relationships/theme" Target="/ppt/slideMasters/theme/theme1.xml" Id="R0bb1cc35a1ba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237d76260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4784ced0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8fb83f274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4fcc206db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63b3592c2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c2ba22215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2aaef75d2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carsten.buch.sivertsen@gmail.com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898 546 012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MOMO INVEST AS</a:t>
            </a:r>
          </a:p>
        </p:txBody>
      </p:sp>
    </p:spTree>
  </p:cSld>
  <p:clrMapOvr>
    <a:masterClrMapping xmlns:a="http://schemas.openxmlformats.org/drawingml/2006/main"/>
  </p:clrMapOvr>
</p:sld>
</file>