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a69a41c564e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b2f880677b4a39"/>
  </p:sldMasterIdLst>
  <p:sldIdLst>
    <p:sldId xmlns:r="http://schemas.openxmlformats.org/officeDocument/2006/relationships" id="256" r:id="Rf1e2170c8ca24b02"/>
    <p:sldId xmlns:r="http://schemas.openxmlformats.org/officeDocument/2006/relationships" id="257" r:id="Rc21f921db273473e"/>
    <p:sldId xmlns:r="http://schemas.openxmlformats.org/officeDocument/2006/relationships" id="258" r:id="Rd3ba703f94404752"/>
    <p:sldId xmlns:r="http://schemas.openxmlformats.org/officeDocument/2006/relationships" id="259" r:id="Rdfe9cd5380994581"/>
    <p:sldId xmlns:r="http://schemas.openxmlformats.org/officeDocument/2006/relationships" id="260" r:id="R4f9817796d8341de"/>
    <p:sldId xmlns:r="http://schemas.openxmlformats.org/officeDocument/2006/relationships" id="261" r:id="Re96e914f6c884bc7"/>
    <p:sldId xmlns:r="http://schemas.openxmlformats.org/officeDocument/2006/relationships" id="262" r:id="Ra7924f19059e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2f880677b4a39" /><Relationship Type="http://schemas.openxmlformats.org/officeDocument/2006/relationships/slide" Target="/ppt/slides/slide1.xml" Id="Rf1e2170c8ca24b02" /><Relationship Type="http://schemas.openxmlformats.org/officeDocument/2006/relationships/slide" Target="/ppt/slides/slide2.xml" Id="Rc21f921db273473e" /><Relationship Type="http://schemas.openxmlformats.org/officeDocument/2006/relationships/slide" Target="/ppt/slides/slide3.xml" Id="Rd3ba703f94404752" /><Relationship Type="http://schemas.openxmlformats.org/officeDocument/2006/relationships/slide" Target="/ppt/slides/slide4.xml" Id="Rdfe9cd5380994581" /><Relationship Type="http://schemas.openxmlformats.org/officeDocument/2006/relationships/slide" Target="/ppt/slides/slide5.xml" Id="R4f9817796d8341de" /><Relationship Type="http://schemas.openxmlformats.org/officeDocument/2006/relationships/slide" Target="/ppt/slides/slide6.xml" Id="Re96e914f6c884bc7" /><Relationship Type="http://schemas.openxmlformats.org/officeDocument/2006/relationships/slide" Target="/ppt/slides/slide7.xml" Id="Ra7924f19059e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05f6dc2204e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f477e8cf54595" /><Relationship Type="http://schemas.openxmlformats.org/officeDocument/2006/relationships/theme" Target="/ppt/slideMasters/theme/theme1.xml" Id="R82f2997e1b7546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1f477e8cf5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e8f8918d849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361568f9942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62f9cca2e44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6a576b52c44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56df5b82840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b446f55ce43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05c8f2af849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2 026 250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1 904 029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6 146 055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34 182 367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55 582 712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BUCH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6D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carsten.buch.sivertsen@gmail.com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898 546 012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INVEST AS</a:t>
            </a:r>
          </a:p>
        </p:txBody>
      </p:sp>
    </p:spTree>
  </p:cSld>
  <p:clrMapOvr>
    <a:masterClrMapping xmlns:a="http://schemas.openxmlformats.org/drawingml/2006/main"/>
  </p:clrMapOvr>
</p:sld>
</file>