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ffa6f216548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95ac68138c4d09"/>
  </p:sldMasterIdLst>
  <p:sldIdLst>
    <p:sldId xmlns:r="http://schemas.openxmlformats.org/officeDocument/2006/relationships" id="256" r:id="Rc2dda9c1fd344511"/>
    <p:sldId xmlns:r="http://schemas.openxmlformats.org/officeDocument/2006/relationships" id="257" r:id="R4173cc3235af48a0"/>
    <p:sldId xmlns:r="http://schemas.openxmlformats.org/officeDocument/2006/relationships" id="258" r:id="Rcb60a0f1037f4ca3"/>
    <p:sldId xmlns:r="http://schemas.openxmlformats.org/officeDocument/2006/relationships" id="259" r:id="R4dde1eb82a1c4ddf"/>
    <p:sldId xmlns:r="http://schemas.openxmlformats.org/officeDocument/2006/relationships" id="260" r:id="R0b02ea8975f145ed"/>
    <p:sldId xmlns:r="http://schemas.openxmlformats.org/officeDocument/2006/relationships" id="261" r:id="Rb268659a2f2947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95ac68138c4d09" /><Relationship Type="http://schemas.openxmlformats.org/officeDocument/2006/relationships/slide" Target="/ppt/slides/slide1.xml" Id="Rc2dda9c1fd344511" /><Relationship Type="http://schemas.openxmlformats.org/officeDocument/2006/relationships/slide" Target="/ppt/slides/slide2.xml" Id="R4173cc3235af48a0" /><Relationship Type="http://schemas.openxmlformats.org/officeDocument/2006/relationships/slide" Target="/ppt/slides/slide3.xml" Id="Rcb60a0f1037f4ca3" /><Relationship Type="http://schemas.openxmlformats.org/officeDocument/2006/relationships/slide" Target="/ppt/slides/slide4.xml" Id="R4dde1eb82a1c4ddf" /><Relationship Type="http://schemas.openxmlformats.org/officeDocument/2006/relationships/slide" Target="/ppt/slides/slide5.xml" Id="R0b02ea8975f145ed" /><Relationship Type="http://schemas.openxmlformats.org/officeDocument/2006/relationships/slide" Target="/ppt/slides/slide6.xml" Id="Rb268659a2f2947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36d87d12045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488f4fea94985" /><Relationship Type="http://schemas.openxmlformats.org/officeDocument/2006/relationships/theme" Target="/ppt/slideMasters/theme/theme1.xml" Id="R16430a9af6a3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d488f4fea949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c7471eab6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e254c875343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ae03bc75047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22eac5da544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d0d5641bf4b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430a1f876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EDS AND T&amp;T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EDS AND T&amp;T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EDS AND T&amp;T HOLDINGS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EDS AND T&amp;T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EDS AND T&amp;T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EDS AND T&amp;T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EDS GROUP AS  –  93,1 %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DRILLCO INVEST AS  –  6,9 %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EDS AND T&amp;T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898 548 422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EDS AND T&amp;T HOLDINGS AS</a:t>
            </a:r>
          </a:p>
        </p:txBody>
      </p:sp>
    </p:spTree>
  </p:cSld>
  <p:clrMapOvr>
    <a:masterClrMapping xmlns:a="http://schemas.openxmlformats.org/drawingml/2006/main"/>
  </p:clrMapOvr>
</p:sld>
</file>