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6292b4833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6857306b44e3b"/>
  </p:sldMasterIdLst>
  <p:sldIdLst>
    <p:sldId xmlns:r="http://schemas.openxmlformats.org/officeDocument/2006/relationships" id="256" r:id="R1194b45c8d1d448a"/>
    <p:sldId xmlns:r="http://schemas.openxmlformats.org/officeDocument/2006/relationships" id="257" r:id="R66b0ca2876e44c6d"/>
    <p:sldId xmlns:r="http://schemas.openxmlformats.org/officeDocument/2006/relationships" id="258" r:id="Rd8b237441cec4ac8"/>
    <p:sldId xmlns:r="http://schemas.openxmlformats.org/officeDocument/2006/relationships" id="259" r:id="R1d505996ef4840f3"/>
    <p:sldId xmlns:r="http://schemas.openxmlformats.org/officeDocument/2006/relationships" id="260" r:id="Rb84ed5a84e824053"/>
    <p:sldId xmlns:r="http://schemas.openxmlformats.org/officeDocument/2006/relationships" id="261" r:id="R765af919bb734313"/>
    <p:sldId xmlns:r="http://schemas.openxmlformats.org/officeDocument/2006/relationships" id="262" r:id="Rc7c7443b4961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6857306b44e3b" /><Relationship Type="http://schemas.openxmlformats.org/officeDocument/2006/relationships/slide" Target="/ppt/slides/slide1.xml" Id="R1194b45c8d1d448a" /><Relationship Type="http://schemas.openxmlformats.org/officeDocument/2006/relationships/slide" Target="/ppt/slides/slide2.xml" Id="R66b0ca2876e44c6d" /><Relationship Type="http://schemas.openxmlformats.org/officeDocument/2006/relationships/slide" Target="/ppt/slides/slide3.xml" Id="Rd8b237441cec4ac8" /><Relationship Type="http://schemas.openxmlformats.org/officeDocument/2006/relationships/slide" Target="/ppt/slides/slide4.xml" Id="R1d505996ef4840f3" /><Relationship Type="http://schemas.openxmlformats.org/officeDocument/2006/relationships/slide" Target="/ppt/slides/slide5.xml" Id="Rb84ed5a84e824053" /><Relationship Type="http://schemas.openxmlformats.org/officeDocument/2006/relationships/slide" Target="/ppt/slides/slide6.xml" Id="R765af919bb734313" /><Relationship Type="http://schemas.openxmlformats.org/officeDocument/2006/relationships/slide" Target="/ppt/slides/slide7.xml" Id="Rc7c7443b4961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78f3a0531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42686d314aac" /><Relationship Type="http://schemas.openxmlformats.org/officeDocument/2006/relationships/theme" Target="/ppt/slideMasters/theme/theme1.xml" Id="R7078f354633f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142686d31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d45ed22d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06f184bb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e7e417a36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334be80c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63a47bd4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a858ec43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6e8353d7f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EMR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EMR &amp; PARTNERS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39 748 202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DRØVDAL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mdr@synega.com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898 577 562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