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6a40d66cc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099158e904041"/>
  </p:sldMasterIdLst>
  <p:sldIdLst>
    <p:sldId xmlns:r="http://schemas.openxmlformats.org/officeDocument/2006/relationships" id="256" r:id="R327b56ac69404f50"/>
    <p:sldId xmlns:r="http://schemas.openxmlformats.org/officeDocument/2006/relationships" id="257" r:id="Raefefb93c69c4a7e"/>
    <p:sldId xmlns:r="http://schemas.openxmlformats.org/officeDocument/2006/relationships" id="258" r:id="R6a418c93156d474a"/>
    <p:sldId xmlns:r="http://schemas.openxmlformats.org/officeDocument/2006/relationships" id="259" r:id="R3f046b4874514bc5"/>
    <p:sldId xmlns:r="http://schemas.openxmlformats.org/officeDocument/2006/relationships" id="260" r:id="R20a5f4fa373246e1"/>
    <p:sldId xmlns:r="http://schemas.openxmlformats.org/officeDocument/2006/relationships" id="261" r:id="Rcad384b27caf42f9"/>
    <p:sldId xmlns:r="http://schemas.openxmlformats.org/officeDocument/2006/relationships" id="262" r:id="Reefd6d8009fa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099158e904041" /><Relationship Type="http://schemas.openxmlformats.org/officeDocument/2006/relationships/slide" Target="/ppt/slides/slide1.xml" Id="R327b56ac69404f50" /><Relationship Type="http://schemas.openxmlformats.org/officeDocument/2006/relationships/slide" Target="/ppt/slides/slide2.xml" Id="Raefefb93c69c4a7e" /><Relationship Type="http://schemas.openxmlformats.org/officeDocument/2006/relationships/slide" Target="/ppt/slides/slide3.xml" Id="R6a418c93156d474a" /><Relationship Type="http://schemas.openxmlformats.org/officeDocument/2006/relationships/slide" Target="/ppt/slides/slide4.xml" Id="R3f046b4874514bc5" /><Relationship Type="http://schemas.openxmlformats.org/officeDocument/2006/relationships/slide" Target="/ppt/slides/slide5.xml" Id="R20a5f4fa373246e1" /><Relationship Type="http://schemas.openxmlformats.org/officeDocument/2006/relationships/slide" Target="/ppt/slides/slide6.xml" Id="Rcad384b27caf42f9" /><Relationship Type="http://schemas.openxmlformats.org/officeDocument/2006/relationships/slide" Target="/ppt/slides/slide7.xml" Id="Reefd6d8009fa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82b4b66f8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a0dee72854edc" /><Relationship Type="http://schemas.openxmlformats.org/officeDocument/2006/relationships/theme" Target="/ppt/slideMasters/theme/theme1.xml" Id="Rd810f0b4afca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a0dee7285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650605066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217d340fd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996adc1d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2a7a7d76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36052b5f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02445384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0888b86f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39 018 544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HEDEMARK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HHM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CAPITAL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Bera terrasse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898 774 902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LAMAN AS</a:t>
            </a:r>
          </a:p>
        </p:txBody>
      </p:sp>
    </p:spTree>
  </p:cSld>
  <p:clrMapOvr>
    <a:masterClrMapping xmlns:a="http://schemas.openxmlformats.org/drawingml/2006/main"/>
  </p:clrMapOvr>
</p:sld>
</file>