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2bac9d04843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9d5cbef594f54"/>
  </p:sldMasterIdLst>
  <p:sldIdLst>
    <p:sldId xmlns:r="http://schemas.openxmlformats.org/officeDocument/2006/relationships" id="256" r:id="R0f672b3de2394498"/>
    <p:sldId xmlns:r="http://schemas.openxmlformats.org/officeDocument/2006/relationships" id="257" r:id="Rfd092a1f0ea7455e"/>
    <p:sldId xmlns:r="http://schemas.openxmlformats.org/officeDocument/2006/relationships" id="258" r:id="Rb3e89d2fe5654238"/>
    <p:sldId xmlns:r="http://schemas.openxmlformats.org/officeDocument/2006/relationships" id="259" r:id="Ra71be63bd0494745"/>
    <p:sldId xmlns:r="http://schemas.openxmlformats.org/officeDocument/2006/relationships" id="260" r:id="R84cf339c1ab54c7e"/>
    <p:sldId xmlns:r="http://schemas.openxmlformats.org/officeDocument/2006/relationships" id="261" r:id="R04d069fd7c2d4b0e"/>
    <p:sldId xmlns:r="http://schemas.openxmlformats.org/officeDocument/2006/relationships" id="262" r:id="R989a019b66da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9d5cbef594f54" /><Relationship Type="http://schemas.openxmlformats.org/officeDocument/2006/relationships/slide" Target="/ppt/slides/slide1.xml" Id="R0f672b3de2394498" /><Relationship Type="http://schemas.openxmlformats.org/officeDocument/2006/relationships/slide" Target="/ppt/slides/slide2.xml" Id="Rfd092a1f0ea7455e" /><Relationship Type="http://schemas.openxmlformats.org/officeDocument/2006/relationships/slide" Target="/ppt/slides/slide3.xml" Id="Rb3e89d2fe5654238" /><Relationship Type="http://schemas.openxmlformats.org/officeDocument/2006/relationships/slide" Target="/ppt/slides/slide4.xml" Id="Ra71be63bd0494745" /><Relationship Type="http://schemas.openxmlformats.org/officeDocument/2006/relationships/slide" Target="/ppt/slides/slide5.xml" Id="R84cf339c1ab54c7e" /><Relationship Type="http://schemas.openxmlformats.org/officeDocument/2006/relationships/slide" Target="/ppt/slides/slide6.xml" Id="R04d069fd7c2d4b0e" /><Relationship Type="http://schemas.openxmlformats.org/officeDocument/2006/relationships/slide" Target="/ppt/slides/slide7.xml" Id="R989a019b66da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367b8e112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cf7daf8c41b4" /><Relationship Type="http://schemas.openxmlformats.org/officeDocument/2006/relationships/theme" Target="/ppt/slideMasters/theme/theme1.xml" Id="Rcda2febc8ab6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3cf7daf8c41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a9e95b0846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98e13a51e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cd678990645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5e623846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83fa1e46e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28d52b225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db0986bd241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4 561 288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5 700 323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