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15a8f94a34e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ac692f88db446c"/>
  </p:sldMasterIdLst>
  <p:sldIdLst>
    <p:sldId xmlns:r="http://schemas.openxmlformats.org/officeDocument/2006/relationships" id="256" r:id="Raa73105261714b1d"/>
    <p:sldId xmlns:r="http://schemas.openxmlformats.org/officeDocument/2006/relationships" id="257" r:id="Rf8a7c5fb2d5b4cac"/>
    <p:sldId xmlns:r="http://schemas.openxmlformats.org/officeDocument/2006/relationships" id="258" r:id="R029ead5eca8a461c"/>
    <p:sldId xmlns:r="http://schemas.openxmlformats.org/officeDocument/2006/relationships" id="259" r:id="R5a43edb2d9cc49ed"/>
    <p:sldId xmlns:r="http://schemas.openxmlformats.org/officeDocument/2006/relationships" id="260" r:id="R3d6293a404fb48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c692f88db446c" /><Relationship Type="http://schemas.openxmlformats.org/officeDocument/2006/relationships/slide" Target="/ppt/slides/slide1.xml" Id="Raa73105261714b1d" /><Relationship Type="http://schemas.openxmlformats.org/officeDocument/2006/relationships/slide" Target="/ppt/slides/slide2.xml" Id="Rf8a7c5fb2d5b4cac" /><Relationship Type="http://schemas.openxmlformats.org/officeDocument/2006/relationships/slide" Target="/ppt/slides/slide3.xml" Id="R029ead5eca8a461c" /><Relationship Type="http://schemas.openxmlformats.org/officeDocument/2006/relationships/slide" Target="/ppt/slides/slide4.xml" Id="R5a43edb2d9cc49ed" /><Relationship Type="http://schemas.openxmlformats.org/officeDocument/2006/relationships/slide" Target="/ppt/slides/slide5.xml" Id="R3d6293a404fb48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faeb4245346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a1fcb391b4e8f" /><Relationship Type="http://schemas.openxmlformats.org/officeDocument/2006/relationships/theme" Target="/ppt/slideMasters/theme/theme1.xml" Id="R1288e8fd5e7a45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a1fcb391b4e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60c69e2154f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1e439733044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61d04d4fb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2af1cad7849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690c0ea664e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FOLLO BETONGSAGING &amp; PIPEREHAB. TROND JOHANNESSEN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BETONGSAGING &amp; PIPEREHAB. TROND JOHANNESSEN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FOLLO BETONGSAGING &amp; PIPEREHAB. TROND JOHANNESSEN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BETONGSAGING &amp; PIPEREHAB. TROND JOHANNESSEN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BETONGSAGING &amp; PIPEREHAB. TROND JOHANNESSEN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BETONGSAGING &amp; PIPEREHAB. TROND JOHANNESSEN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Drømtorpveien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trond_smult@hotmail.com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898 784 762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BETONGSAGING &amp; PIPEREHAB. TROND JOHANNESSEN</a:t>
            </a:r>
          </a:p>
        </p:txBody>
      </p:sp>
    </p:spTree>
  </p:cSld>
  <p:clrMapOvr>
    <a:masterClrMapping xmlns:a="http://schemas.openxmlformats.org/drawingml/2006/main"/>
  </p:clrMapOvr>
</p:sld>
</file>