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d3a1d0cd824d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8169093e2d4fd1"/>
  </p:sldMasterIdLst>
  <p:sldIdLst>
    <p:sldId xmlns:r="http://schemas.openxmlformats.org/officeDocument/2006/relationships" id="256" r:id="Ra9d3a96b4fa148e3"/>
    <p:sldId xmlns:r="http://schemas.openxmlformats.org/officeDocument/2006/relationships" id="257" r:id="R916e4a58b3834d15"/>
    <p:sldId xmlns:r="http://schemas.openxmlformats.org/officeDocument/2006/relationships" id="258" r:id="R76fa2efe92c04e83"/>
    <p:sldId xmlns:r="http://schemas.openxmlformats.org/officeDocument/2006/relationships" id="259" r:id="Re317eafca6374224"/>
    <p:sldId xmlns:r="http://schemas.openxmlformats.org/officeDocument/2006/relationships" id="260" r:id="R3823e9b6030b4a2a"/>
    <p:sldId xmlns:r="http://schemas.openxmlformats.org/officeDocument/2006/relationships" id="261" r:id="R18ec81ffc98e46e3"/>
    <p:sldId xmlns:r="http://schemas.openxmlformats.org/officeDocument/2006/relationships" id="262" r:id="Rc11d872945e145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169093e2d4fd1" /><Relationship Type="http://schemas.openxmlformats.org/officeDocument/2006/relationships/slide" Target="/ppt/slides/slide1.xml" Id="Ra9d3a96b4fa148e3" /><Relationship Type="http://schemas.openxmlformats.org/officeDocument/2006/relationships/slide" Target="/ppt/slides/slide2.xml" Id="R916e4a58b3834d15" /><Relationship Type="http://schemas.openxmlformats.org/officeDocument/2006/relationships/slide" Target="/ppt/slides/slide3.xml" Id="R76fa2efe92c04e83" /><Relationship Type="http://schemas.openxmlformats.org/officeDocument/2006/relationships/slide" Target="/ppt/slides/slide4.xml" Id="Re317eafca6374224" /><Relationship Type="http://schemas.openxmlformats.org/officeDocument/2006/relationships/slide" Target="/ppt/slides/slide5.xml" Id="R3823e9b6030b4a2a" /><Relationship Type="http://schemas.openxmlformats.org/officeDocument/2006/relationships/slide" Target="/ppt/slides/slide6.xml" Id="R18ec81ffc98e46e3" /><Relationship Type="http://schemas.openxmlformats.org/officeDocument/2006/relationships/slide" Target="/ppt/slides/slide7.xml" Id="Rc11d872945e145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e965c8f4140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56bf58cad433b" /><Relationship Type="http://schemas.openxmlformats.org/officeDocument/2006/relationships/theme" Target="/ppt/slideMasters/theme/theme1.xml" Id="Rf5435508cdd047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f56bf58cad43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1ef22365d4f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28ef9a1fb48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544746f494b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9c7d576ed46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b504f17c848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10332e6ca4e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78c67ad724f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3C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3C UTVIKLING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−2 262 994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−2 016 576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96 136 859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96 653 187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KIERNAN CATHRINE SMESTAD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 CARL CHRISTIAN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 KARI ANGEN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 JON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 KARI ANGEN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Bakklandet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898 785 122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