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2888ffd42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7f143257d408b"/>
  </p:sldMasterIdLst>
  <p:sldIdLst>
    <p:sldId xmlns:r="http://schemas.openxmlformats.org/officeDocument/2006/relationships" id="256" r:id="R84fede21a094428e"/>
    <p:sldId xmlns:r="http://schemas.openxmlformats.org/officeDocument/2006/relationships" id="257" r:id="R81d4464f29c64a3f"/>
    <p:sldId xmlns:r="http://schemas.openxmlformats.org/officeDocument/2006/relationships" id="258" r:id="R004cca31b7824c3d"/>
    <p:sldId xmlns:r="http://schemas.openxmlformats.org/officeDocument/2006/relationships" id="259" r:id="Rff24b242345f4a8b"/>
    <p:sldId xmlns:r="http://schemas.openxmlformats.org/officeDocument/2006/relationships" id="260" r:id="Rbc09589badb447a0"/>
    <p:sldId xmlns:r="http://schemas.openxmlformats.org/officeDocument/2006/relationships" id="261" r:id="R9baf284be6c943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7f143257d408b" /><Relationship Type="http://schemas.openxmlformats.org/officeDocument/2006/relationships/slide" Target="/ppt/slides/slide1.xml" Id="R84fede21a094428e" /><Relationship Type="http://schemas.openxmlformats.org/officeDocument/2006/relationships/slide" Target="/ppt/slides/slide2.xml" Id="R81d4464f29c64a3f" /><Relationship Type="http://schemas.openxmlformats.org/officeDocument/2006/relationships/slide" Target="/ppt/slides/slide3.xml" Id="R004cca31b7824c3d" /><Relationship Type="http://schemas.openxmlformats.org/officeDocument/2006/relationships/slide" Target="/ppt/slides/slide4.xml" Id="Rff24b242345f4a8b" /><Relationship Type="http://schemas.openxmlformats.org/officeDocument/2006/relationships/slide" Target="/ppt/slides/slide5.xml" Id="Rbc09589badb447a0" /><Relationship Type="http://schemas.openxmlformats.org/officeDocument/2006/relationships/slide" Target="/ppt/slides/slide6.xml" Id="R9baf284be6c943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d4e15a90f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c2d7902784050" /><Relationship Type="http://schemas.openxmlformats.org/officeDocument/2006/relationships/theme" Target="/ppt/slideMasters/theme/theme1.xml" Id="R85b94abb5709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fc2d79027840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6c7384e01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22373e350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c15e3e49844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970561e924b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49436670440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fc75ae77d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PÅL TONGA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898 831 442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