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ef5b69839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6fef4f13546ef"/>
  </p:sldMasterIdLst>
  <p:sldIdLst>
    <p:sldId xmlns:r="http://schemas.openxmlformats.org/officeDocument/2006/relationships" id="256" r:id="R1ff6d6820a92405c"/>
    <p:sldId xmlns:r="http://schemas.openxmlformats.org/officeDocument/2006/relationships" id="257" r:id="Rc32fddf59ef04d9b"/>
    <p:sldId xmlns:r="http://schemas.openxmlformats.org/officeDocument/2006/relationships" id="258" r:id="Rf1308ae4828d4773"/>
    <p:sldId xmlns:r="http://schemas.openxmlformats.org/officeDocument/2006/relationships" id="259" r:id="R8b056ce252c6418d"/>
    <p:sldId xmlns:r="http://schemas.openxmlformats.org/officeDocument/2006/relationships" id="260" r:id="R7b66a59b63604a7c"/>
    <p:sldId xmlns:r="http://schemas.openxmlformats.org/officeDocument/2006/relationships" id="261" r:id="R4ebeecf2701c4162"/>
    <p:sldId xmlns:r="http://schemas.openxmlformats.org/officeDocument/2006/relationships" id="262" r:id="R60a9005f8821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6fef4f13546ef" /><Relationship Type="http://schemas.openxmlformats.org/officeDocument/2006/relationships/slide" Target="/ppt/slides/slide1.xml" Id="R1ff6d6820a92405c" /><Relationship Type="http://schemas.openxmlformats.org/officeDocument/2006/relationships/slide" Target="/ppt/slides/slide2.xml" Id="Rc32fddf59ef04d9b" /><Relationship Type="http://schemas.openxmlformats.org/officeDocument/2006/relationships/slide" Target="/ppt/slides/slide3.xml" Id="Rf1308ae4828d4773" /><Relationship Type="http://schemas.openxmlformats.org/officeDocument/2006/relationships/slide" Target="/ppt/slides/slide4.xml" Id="R8b056ce252c6418d" /><Relationship Type="http://schemas.openxmlformats.org/officeDocument/2006/relationships/slide" Target="/ppt/slides/slide5.xml" Id="R7b66a59b63604a7c" /><Relationship Type="http://schemas.openxmlformats.org/officeDocument/2006/relationships/slide" Target="/ppt/slides/slide6.xml" Id="R4ebeecf2701c4162" /><Relationship Type="http://schemas.openxmlformats.org/officeDocument/2006/relationships/slide" Target="/ppt/slides/slide7.xml" Id="R60a9005f8821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009ae31fa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c4285a7404cf7" /><Relationship Type="http://schemas.openxmlformats.org/officeDocument/2006/relationships/theme" Target="/ppt/slideMasters/theme/theme1.xml" Id="R78e02f362e89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c4285a7404c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42bb7c9b2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b1251830a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942c537ae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753f8e82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09170cb4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0946d2f344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8f6d2318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TONGA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JUUL TONGA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