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d3a74f758e41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43ab04658740c4"/>
  </p:sldMasterIdLst>
  <p:sldIdLst>
    <p:sldId xmlns:r="http://schemas.openxmlformats.org/officeDocument/2006/relationships" id="256" r:id="R50aa528ffeeb44cd"/>
    <p:sldId xmlns:r="http://schemas.openxmlformats.org/officeDocument/2006/relationships" id="257" r:id="Rb62423fda93f4a1c"/>
    <p:sldId xmlns:r="http://schemas.openxmlformats.org/officeDocument/2006/relationships" id="258" r:id="R48814fcdc0c34574"/>
    <p:sldId xmlns:r="http://schemas.openxmlformats.org/officeDocument/2006/relationships" id="259" r:id="R45973cc788c044d9"/>
    <p:sldId xmlns:r="http://schemas.openxmlformats.org/officeDocument/2006/relationships" id="260" r:id="Ra3a3ee41d7ed43c1"/>
    <p:sldId xmlns:r="http://schemas.openxmlformats.org/officeDocument/2006/relationships" id="261" r:id="Ra4d7202f830341bd"/>
    <p:sldId xmlns:r="http://schemas.openxmlformats.org/officeDocument/2006/relationships" id="262" r:id="Rd5c4ea3f014843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3ab04658740c4" /><Relationship Type="http://schemas.openxmlformats.org/officeDocument/2006/relationships/slide" Target="/ppt/slides/slide1.xml" Id="R50aa528ffeeb44cd" /><Relationship Type="http://schemas.openxmlformats.org/officeDocument/2006/relationships/slide" Target="/ppt/slides/slide2.xml" Id="Rb62423fda93f4a1c" /><Relationship Type="http://schemas.openxmlformats.org/officeDocument/2006/relationships/slide" Target="/ppt/slides/slide3.xml" Id="R48814fcdc0c34574" /><Relationship Type="http://schemas.openxmlformats.org/officeDocument/2006/relationships/slide" Target="/ppt/slides/slide4.xml" Id="R45973cc788c044d9" /><Relationship Type="http://schemas.openxmlformats.org/officeDocument/2006/relationships/slide" Target="/ppt/slides/slide5.xml" Id="Ra3a3ee41d7ed43c1" /><Relationship Type="http://schemas.openxmlformats.org/officeDocument/2006/relationships/slide" Target="/ppt/slides/slide6.xml" Id="Ra4d7202f830341bd" /><Relationship Type="http://schemas.openxmlformats.org/officeDocument/2006/relationships/slide" Target="/ppt/slides/slide7.xml" Id="Rd5c4ea3f014843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ac7aede2646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683d767bd421c" /><Relationship Type="http://schemas.openxmlformats.org/officeDocument/2006/relationships/theme" Target="/ppt/slideMasters/theme/theme1.xml" Id="Rfb4c02085ae344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9683d767bd42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c751be42d41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4c660397740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6b5c3a530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945cdc7914a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551f2e20b48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f54a8f5994a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24edddff243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MARIUS AKSLEN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MARIUS AKSLEN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MARIUS AKSLEN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MARIUS AKSLEN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MARIUS AKSLEN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MARIUS AKSLEN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316 002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147 058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2 925 068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3 082 334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MARIUS AKSLEN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AKSLEN LARS-MARIUS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MARIUS AKSLEN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Emblem, Hjellhaugvegen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898 835 502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MARIUS AKSLEN AS</a:t>
            </a:r>
          </a:p>
        </p:txBody>
      </p:sp>
    </p:spTree>
  </p:cSld>
  <p:clrMapOvr>
    <a:masterClrMapping xmlns:a="http://schemas.openxmlformats.org/drawingml/2006/main"/>
  </p:clrMapOvr>
</p:sld>
</file>