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983b238d574f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4ef85fb29a4434"/>
  </p:sldMasterIdLst>
  <p:sldIdLst>
    <p:sldId xmlns:r="http://schemas.openxmlformats.org/officeDocument/2006/relationships" id="256" r:id="R3cc89dd45a464e45"/>
    <p:sldId xmlns:r="http://schemas.openxmlformats.org/officeDocument/2006/relationships" id="257" r:id="R2f0b737c6f8c4ffe"/>
    <p:sldId xmlns:r="http://schemas.openxmlformats.org/officeDocument/2006/relationships" id="258" r:id="Rfbe01e0bd4e74e1c"/>
    <p:sldId xmlns:r="http://schemas.openxmlformats.org/officeDocument/2006/relationships" id="259" r:id="Rfd5bd804953e4e0d"/>
    <p:sldId xmlns:r="http://schemas.openxmlformats.org/officeDocument/2006/relationships" id="260" r:id="R0c9ed62fc6564f40"/>
    <p:sldId xmlns:r="http://schemas.openxmlformats.org/officeDocument/2006/relationships" id="261" r:id="R69df906458204300"/>
    <p:sldId xmlns:r="http://schemas.openxmlformats.org/officeDocument/2006/relationships" id="262" r:id="Raed9eb13d8a848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4ef85fb29a4434" /><Relationship Type="http://schemas.openxmlformats.org/officeDocument/2006/relationships/slide" Target="/ppt/slides/slide1.xml" Id="R3cc89dd45a464e45" /><Relationship Type="http://schemas.openxmlformats.org/officeDocument/2006/relationships/slide" Target="/ppt/slides/slide2.xml" Id="R2f0b737c6f8c4ffe" /><Relationship Type="http://schemas.openxmlformats.org/officeDocument/2006/relationships/slide" Target="/ppt/slides/slide3.xml" Id="Rfbe01e0bd4e74e1c" /><Relationship Type="http://schemas.openxmlformats.org/officeDocument/2006/relationships/slide" Target="/ppt/slides/slide4.xml" Id="Rfd5bd804953e4e0d" /><Relationship Type="http://schemas.openxmlformats.org/officeDocument/2006/relationships/slide" Target="/ppt/slides/slide5.xml" Id="R0c9ed62fc6564f40" /><Relationship Type="http://schemas.openxmlformats.org/officeDocument/2006/relationships/slide" Target="/ppt/slides/slide6.xml" Id="R69df906458204300" /><Relationship Type="http://schemas.openxmlformats.org/officeDocument/2006/relationships/slide" Target="/ppt/slides/slide7.xml" Id="Raed9eb13d8a848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0d461d277a42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fc3541854464e" /><Relationship Type="http://schemas.openxmlformats.org/officeDocument/2006/relationships/theme" Target="/ppt/slideMasters/theme/theme1.xml" Id="R0dba2f0b5c4c42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cfc354185446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8605f11b944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0448209ed44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cc23846c148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2ebcf774845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641909b2c4c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6483e927f4b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d90dfb06249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SLATLEM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SLATLEM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SLATLEM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SLATLEM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SLATLEM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SLATLEM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−635 212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20 113 681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58 347 520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125 002 109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SLATLEM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 SLATLEM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SLATLEM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6517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58 06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898 855 562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SLATLEM HOLDING AS</a:t>
            </a:r>
          </a:p>
        </p:txBody>
      </p:sp>
    </p:spTree>
  </p:cSld>
  <p:clrMapOvr>
    <a:masterClrMapping xmlns:a="http://schemas.openxmlformats.org/drawingml/2006/main"/>
  </p:clrMapOvr>
</p:sld>
</file>