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3082a130c60457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feeab5929394548"/>
  </p:sldMasterIdLst>
  <p:sldIdLst>
    <p:sldId xmlns:r="http://schemas.openxmlformats.org/officeDocument/2006/relationships" id="256" r:id="R2ecd11f8b47a483c"/>
    <p:sldId xmlns:r="http://schemas.openxmlformats.org/officeDocument/2006/relationships" id="257" r:id="R88b106ad40a14844"/>
    <p:sldId xmlns:r="http://schemas.openxmlformats.org/officeDocument/2006/relationships" id="258" r:id="R3ef8cfb0534d4ad8"/>
    <p:sldId xmlns:r="http://schemas.openxmlformats.org/officeDocument/2006/relationships" id="259" r:id="R8496c4624b27480c"/>
    <p:sldId xmlns:r="http://schemas.openxmlformats.org/officeDocument/2006/relationships" id="260" r:id="R171e709ee8d549a0"/>
    <p:sldId xmlns:r="http://schemas.openxmlformats.org/officeDocument/2006/relationships" id="261" r:id="R7934a20db7604b63"/>
    <p:sldId xmlns:r="http://schemas.openxmlformats.org/officeDocument/2006/relationships" id="262" r:id="R6f9e4a9621b84c7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eeab5929394548" /><Relationship Type="http://schemas.openxmlformats.org/officeDocument/2006/relationships/slide" Target="/ppt/slides/slide1.xml" Id="R2ecd11f8b47a483c" /><Relationship Type="http://schemas.openxmlformats.org/officeDocument/2006/relationships/slide" Target="/ppt/slides/slide2.xml" Id="R88b106ad40a14844" /><Relationship Type="http://schemas.openxmlformats.org/officeDocument/2006/relationships/slide" Target="/ppt/slides/slide3.xml" Id="R3ef8cfb0534d4ad8" /><Relationship Type="http://schemas.openxmlformats.org/officeDocument/2006/relationships/slide" Target="/ppt/slides/slide4.xml" Id="R8496c4624b27480c" /><Relationship Type="http://schemas.openxmlformats.org/officeDocument/2006/relationships/slide" Target="/ppt/slides/slide5.xml" Id="R171e709ee8d549a0" /><Relationship Type="http://schemas.openxmlformats.org/officeDocument/2006/relationships/slide" Target="/ppt/slides/slide6.xml" Id="R7934a20db7604b63" /><Relationship Type="http://schemas.openxmlformats.org/officeDocument/2006/relationships/slide" Target="/ppt/slides/slide7.xml" Id="R6f9e4a9621b84c7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d3d64ff73554f4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7b2f7105944b1d" /><Relationship Type="http://schemas.openxmlformats.org/officeDocument/2006/relationships/theme" Target="/ppt/slideMasters/theme/theme1.xml" Id="Rc06ab85b39af437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f7b2f7105944b1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313b97a1814c3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c105a3e37446b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7687124518473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1b08a098814f3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fc909b92684ea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e5cbb409c24a8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62ded9a29a4f8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SPYDEBERG REKLAME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SPYDEBERG REKLAME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SPYDEBERG REKLAME AS ble etablert [år] og holder til i Spydeberg.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SPYDEBERG REKLAME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SPYDEBERG REKLAME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SPYDEBERG REKLAME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619 485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1 825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−4 229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381 830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491 455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SPYDEBERG REKLAME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 LUND JACOBSEN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SPYDEBERG REKLAME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Næringsveien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1820 Spydeberg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898 936 732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SPYDEBERG REKLAME AS</a:t>
            </a:r>
          </a:p>
        </p:txBody>
      </p:sp>
    </p:spTree>
  </p:cSld>
  <p:clrMapOvr>
    <a:masterClrMapping xmlns:a="http://schemas.openxmlformats.org/drawingml/2006/main"/>
  </p:clrMapOvr>
</p:sld>
</file>