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7e39a5add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8ee838b9a4418"/>
  </p:sldMasterIdLst>
  <p:sldIdLst>
    <p:sldId xmlns:r="http://schemas.openxmlformats.org/officeDocument/2006/relationships" id="256" r:id="R63770fa9eb674afe"/>
    <p:sldId xmlns:r="http://schemas.openxmlformats.org/officeDocument/2006/relationships" id="257" r:id="Rd7ee3af463c44b43"/>
    <p:sldId xmlns:r="http://schemas.openxmlformats.org/officeDocument/2006/relationships" id="258" r:id="Rf32acdf1404f4139"/>
    <p:sldId xmlns:r="http://schemas.openxmlformats.org/officeDocument/2006/relationships" id="259" r:id="R84918381dbc04591"/>
    <p:sldId xmlns:r="http://schemas.openxmlformats.org/officeDocument/2006/relationships" id="260" r:id="R27894e2be7584e03"/>
    <p:sldId xmlns:r="http://schemas.openxmlformats.org/officeDocument/2006/relationships" id="261" r:id="R5d65cbbf23d8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8ee838b9a4418" /><Relationship Type="http://schemas.openxmlformats.org/officeDocument/2006/relationships/slide" Target="/ppt/slides/slide1.xml" Id="R63770fa9eb674afe" /><Relationship Type="http://schemas.openxmlformats.org/officeDocument/2006/relationships/slide" Target="/ppt/slides/slide2.xml" Id="Rd7ee3af463c44b43" /><Relationship Type="http://schemas.openxmlformats.org/officeDocument/2006/relationships/slide" Target="/ppt/slides/slide3.xml" Id="Rf32acdf1404f4139" /><Relationship Type="http://schemas.openxmlformats.org/officeDocument/2006/relationships/slide" Target="/ppt/slides/slide4.xml" Id="R84918381dbc04591" /><Relationship Type="http://schemas.openxmlformats.org/officeDocument/2006/relationships/slide" Target="/ppt/slides/slide5.xml" Id="R27894e2be7584e03" /><Relationship Type="http://schemas.openxmlformats.org/officeDocument/2006/relationships/slide" Target="/ppt/slides/slide6.xml" Id="R5d65cbbf23d8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e24b8b9c6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885d55364d60" /><Relationship Type="http://schemas.openxmlformats.org/officeDocument/2006/relationships/theme" Target="/ppt/slideMasters/theme/theme1.xml" Id="Rfbe38e4898f3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6885d5536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16f6a5885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cfed0ae53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e53192be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0c04ca87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0e735e191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a1a4bfa05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TALLGLEDE REGNSKAP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TALLGLEDE REGNSKAP DA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6 026 670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1 378 791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−586 271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540 539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Strøket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post@tallglede.no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899 011 562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