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880f97e5c4c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f86d46a1374284"/>
  </p:sldMasterIdLst>
  <p:sldIdLst>
    <p:sldId xmlns:r="http://schemas.openxmlformats.org/officeDocument/2006/relationships" id="256" r:id="R97ef49382d884773"/>
    <p:sldId xmlns:r="http://schemas.openxmlformats.org/officeDocument/2006/relationships" id="257" r:id="R7f0c3bb8deba49fc"/>
    <p:sldId xmlns:r="http://schemas.openxmlformats.org/officeDocument/2006/relationships" id="258" r:id="R70e058ade5244763"/>
    <p:sldId xmlns:r="http://schemas.openxmlformats.org/officeDocument/2006/relationships" id="259" r:id="R75c0cccff66f484a"/>
    <p:sldId xmlns:r="http://schemas.openxmlformats.org/officeDocument/2006/relationships" id="260" r:id="R736b707435924299"/>
    <p:sldId xmlns:r="http://schemas.openxmlformats.org/officeDocument/2006/relationships" id="261" r:id="Raf1a0af91a6746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86d46a1374284" /><Relationship Type="http://schemas.openxmlformats.org/officeDocument/2006/relationships/slide" Target="/ppt/slides/slide1.xml" Id="R97ef49382d884773" /><Relationship Type="http://schemas.openxmlformats.org/officeDocument/2006/relationships/slide" Target="/ppt/slides/slide2.xml" Id="R7f0c3bb8deba49fc" /><Relationship Type="http://schemas.openxmlformats.org/officeDocument/2006/relationships/slide" Target="/ppt/slides/slide3.xml" Id="R70e058ade5244763" /><Relationship Type="http://schemas.openxmlformats.org/officeDocument/2006/relationships/slide" Target="/ppt/slides/slide4.xml" Id="R75c0cccff66f484a" /><Relationship Type="http://schemas.openxmlformats.org/officeDocument/2006/relationships/slide" Target="/ppt/slides/slide5.xml" Id="R736b707435924299" /><Relationship Type="http://schemas.openxmlformats.org/officeDocument/2006/relationships/slide" Target="/ppt/slides/slide6.xml" Id="Raf1a0af91a6746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37e1ba946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bda81ea124f19" /><Relationship Type="http://schemas.openxmlformats.org/officeDocument/2006/relationships/theme" Target="/ppt/slideMasters/theme/theme1.xml" Id="R7b66913b8301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bda81ea124f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97e15ca87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e5198c787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ea2f48fe4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0805e4c5c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8895ea275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b4140042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HORNSLIEN HJELMTVEDT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Morells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899 051 122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M&amp;R INVEST AS</a:t>
            </a:r>
          </a:p>
        </p:txBody>
      </p:sp>
    </p:spTree>
  </p:cSld>
  <p:clrMapOvr>
    <a:masterClrMapping xmlns:a="http://schemas.openxmlformats.org/drawingml/2006/main"/>
  </p:clrMapOvr>
</p:sld>
</file>