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5dafbb993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a0e5de8954e8f"/>
  </p:sldMasterIdLst>
  <p:sldIdLst>
    <p:sldId xmlns:r="http://schemas.openxmlformats.org/officeDocument/2006/relationships" id="256" r:id="Rb3460ef416904867"/>
    <p:sldId xmlns:r="http://schemas.openxmlformats.org/officeDocument/2006/relationships" id="257" r:id="Ref045aa4282a4244"/>
    <p:sldId xmlns:r="http://schemas.openxmlformats.org/officeDocument/2006/relationships" id="258" r:id="R15c3d19a685741e7"/>
    <p:sldId xmlns:r="http://schemas.openxmlformats.org/officeDocument/2006/relationships" id="259" r:id="R2e7c9a07cc504d69"/>
    <p:sldId xmlns:r="http://schemas.openxmlformats.org/officeDocument/2006/relationships" id="260" r:id="Re45dbdfad1f2420b"/>
    <p:sldId xmlns:r="http://schemas.openxmlformats.org/officeDocument/2006/relationships" id="261" r:id="R2193266ed7664e2b"/>
    <p:sldId xmlns:r="http://schemas.openxmlformats.org/officeDocument/2006/relationships" id="262" r:id="R62fe3e61fb5a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a0e5de8954e8f" /><Relationship Type="http://schemas.openxmlformats.org/officeDocument/2006/relationships/slide" Target="/ppt/slides/slide1.xml" Id="Rb3460ef416904867" /><Relationship Type="http://schemas.openxmlformats.org/officeDocument/2006/relationships/slide" Target="/ppt/slides/slide2.xml" Id="Ref045aa4282a4244" /><Relationship Type="http://schemas.openxmlformats.org/officeDocument/2006/relationships/slide" Target="/ppt/slides/slide3.xml" Id="R15c3d19a685741e7" /><Relationship Type="http://schemas.openxmlformats.org/officeDocument/2006/relationships/slide" Target="/ppt/slides/slide4.xml" Id="R2e7c9a07cc504d69" /><Relationship Type="http://schemas.openxmlformats.org/officeDocument/2006/relationships/slide" Target="/ppt/slides/slide5.xml" Id="Re45dbdfad1f2420b" /><Relationship Type="http://schemas.openxmlformats.org/officeDocument/2006/relationships/slide" Target="/ppt/slides/slide6.xml" Id="R2193266ed7664e2b" /><Relationship Type="http://schemas.openxmlformats.org/officeDocument/2006/relationships/slide" Target="/ppt/slides/slide7.xml" Id="R62fe3e61fb5a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638210d7e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b624ce0784c25" /><Relationship Type="http://schemas.openxmlformats.org/officeDocument/2006/relationships/theme" Target="/ppt/slideMasters/theme/theme1.xml" Id="Rc71a4a1c3c294b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5b624ce0784c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4a0f828744a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e117ef64c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fdf31a2e347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5f3a935fb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919bd1699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5b29d7d5f41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4f4850b01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BM-EIENDOM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S&amp;A BM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 Hovedgaard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sissel@bmmaskinas.no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899 054 342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BM-EIENDOM AS</a:t>
            </a:r>
          </a:p>
        </p:txBody>
      </p:sp>
    </p:spTree>
  </p:cSld>
  <p:clrMapOvr>
    <a:masterClrMapping xmlns:a="http://schemas.openxmlformats.org/drawingml/2006/main"/>
  </p:clrMapOvr>
</p:sld>
</file>