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b8d71ecd9b4e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3c30cae825484b"/>
  </p:sldMasterIdLst>
  <p:sldIdLst>
    <p:sldId xmlns:r="http://schemas.openxmlformats.org/officeDocument/2006/relationships" id="256" r:id="R65e784f8ae264b93"/>
    <p:sldId xmlns:r="http://schemas.openxmlformats.org/officeDocument/2006/relationships" id="257" r:id="R931f3040519c4055"/>
    <p:sldId xmlns:r="http://schemas.openxmlformats.org/officeDocument/2006/relationships" id="258" r:id="R7f8ea7dc7b7d450a"/>
    <p:sldId xmlns:r="http://schemas.openxmlformats.org/officeDocument/2006/relationships" id="259" r:id="R9b2b97c977994992"/>
    <p:sldId xmlns:r="http://schemas.openxmlformats.org/officeDocument/2006/relationships" id="260" r:id="R428a14de20d9499b"/>
    <p:sldId xmlns:r="http://schemas.openxmlformats.org/officeDocument/2006/relationships" id="261" r:id="R8eac47be89244d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3c30cae825484b" /><Relationship Type="http://schemas.openxmlformats.org/officeDocument/2006/relationships/slide" Target="/ppt/slides/slide1.xml" Id="R65e784f8ae264b93" /><Relationship Type="http://schemas.openxmlformats.org/officeDocument/2006/relationships/slide" Target="/ppt/slides/slide2.xml" Id="R931f3040519c4055" /><Relationship Type="http://schemas.openxmlformats.org/officeDocument/2006/relationships/slide" Target="/ppt/slides/slide3.xml" Id="R7f8ea7dc7b7d450a" /><Relationship Type="http://schemas.openxmlformats.org/officeDocument/2006/relationships/slide" Target="/ppt/slides/slide4.xml" Id="R9b2b97c977994992" /><Relationship Type="http://schemas.openxmlformats.org/officeDocument/2006/relationships/slide" Target="/ppt/slides/slide5.xml" Id="R428a14de20d9499b" /><Relationship Type="http://schemas.openxmlformats.org/officeDocument/2006/relationships/slide" Target="/ppt/slides/slide6.xml" Id="R8eac47be89244d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dae46eed014b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9a1aacf864369" /><Relationship Type="http://schemas.openxmlformats.org/officeDocument/2006/relationships/theme" Target="/ppt/slideMasters/theme/theme1.xml" Id="R7494456435f34b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f9a1aacf8643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4f823b95c64e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6b7f22f0f47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2ca11812946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418d76a5143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f4a8bddc345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7631fe5a345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BOBRA SMØLA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BOBRA SMØLA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BOBRA SMØLA AS ble etablert [år] og holder til i Smøla.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BOBRA SMØLA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BOBRA SMØLA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BOBRA SMØLA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 EWA ERIKA WERNBERG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AASE KRISTIN JACOBSEN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BOBRA SMØLA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Rådhusveien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6570 Smøla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899 074 432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BOBRA SMØLA AS</a:t>
            </a:r>
          </a:p>
        </p:txBody>
      </p:sp>
    </p:spTree>
  </p:cSld>
  <p:clrMapOvr>
    <a:masterClrMapping xmlns:a="http://schemas.openxmlformats.org/drawingml/2006/main"/>
  </p:clrMapOvr>
</p:sld>
</file>