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ebf19bde8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68c247f9149fb"/>
  </p:sldMasterIdLst>
  <p:sldIdLst>
    <p:sldId xmlns:r="http://schemas.openxmlformats.org/officeDocument/2006/relationships" id="256" r:id="R7c622bbf05a945de"/>
    <p:sldId xmlns:r="http://schemas.openxmlformats.org/officeDocument/2006/relationships" id="257" r:id="R4f1a6d459b11489c"/>
    <p:sldId xmlns:r="http://schemas.openxmlformats.org/officeDocument/2006/relationships" id="258" r:id="Raf77971e7bda431b"/>
    <p:sldId xmlns:r="http://schemas.openxmlformats.org/officeDocument/2006/relationships" id="259" r:id="R74bf76c58ba648c3"/>
    <p:sldId xmlns:r="http://schemas.openxmlformats.org/officeDocument/2006/relationships" id="260" r:id="R394bf81409a84221"/>
    <p:sldId xmlns:r="http://schemas.openxmlformats.org/officeDocument/2006/relationships" id="261" r:id="Rc2bb6e627c754da4"/>
    <p:sldId xmlns:r="http://schemas.openxmlformats.org/officeDocument/2006/relationships" id="262" r:id="Rd8c676e596c7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68c247f9149fb" /><Relationship Type="http://schemas.openxmlformats.org/officeDocument/2006/relationships/slide" Target="/ppt/slides/slide1.xml" Id="R7c622bbf05a945de" /><Relationship Type="http://schemas.openxmlformats.org/officeDocument/2006/relationships/slide" Target="/ppt/slides/slide2.xml" Id="R4f1a6d459b11489c" /><Relationship Type="http://schemas.openxmlformats.org/officeDocument/2006/relationships/slide" Target="/ppt/slides/slide3.xml" Id="Raf77971e7bda431b" /><Relationship Type="http://schemas.openxmlformats.org/officeDocument/2006/relationships/slide" Target="/ppt/slides/slide4.xml" Id="R74bf76c58ba648c3" /><Relationship Type="http://schemas.openxmlformats.org/officeDocument/2006/relationships/slide" Target="/ppt/slides/slide5.xml" Id="R394bf81409a84221" /><Relationship Type="http://schemas.openxmlformats.org/officeDocument/2006/relationships/slide" Target="/ppt/slides/slide6.xml" Id="Rc2bb6e627c754da4" /><Relationship Type="http://schemas.openxmlformats.org/officeDocument/2006/relationships/slide" Target="/ppt/slides/slide7.xml" Id="Rd8c676e596c7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f4276b29a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b075a3eff4542" /><Relationship Type="http://schemas.openxmlformats.org/officeDocument/2006/relationships/theme" Target="/ppt/slideMasters/theme/theme1.xml" Id="R9c0517ff5724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b075a3eff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88734298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aae1d0ad1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5f586ba83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d083b0cc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adc423a3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2e42b044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531f2e95a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