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f3d952fc0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fb309bfc647dd"/>
  </p:sldMasterIdLst>
  <p:sldIdLst>
    <p:sldId xmlns:r="http://schemas.openxmlformats.org/officeDocument/2006/relationships" id="256" r:id="R91628f3fc72b4a3a"/>
    <p:sldId xmlns:r="http://schemas.openxmlformats.org/officeDocument/2006/relationships" id="257" r:id="R117293b63db5474a"/>
    <p:sldId xmlns:r="http://schemas.openxmlformats.org/officeDocument/2006/relationships" id="258" r:id="R2e93c373065f4061"/>
    <p:sldId xmlns:r="http://schemas.openxmlformats.org/officeDocument/2006/relationships" id="259" r:id="R7c1501af8f334c45"/>
    <p:sldId xmlns:r="http://schemas.openxmlformats.org/officeDocument/2006/relationships" id="260" r:id="R82cd1b3024a04039"/>
    <p:sldId xmlns:r="http://schemas.openxmlformats.org/officeDocument/2006/relationships" id="261" r:id="R33bf4f7905b346fb"/>
    <p:sldId xmlns:r="http://schemas.openxmlformats.org/officeDocument/2006/relationships" id="262" r:id="Rf1b989c6ab07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fb309bfc647dd" /><Relationship Type="http://schemas.openxmlformats.org/officeDocument/2006/relationships/slide" Target="/ppt/slides/slide1.xml" Id="R91628f3fc72b4a3a" /><Relationship Type="http://schemas.openxmlformats.org/officeDocument/2006/relationships/slide" Target="/ppt/slides/slide2.xml" Id="R117293b63db5474a" /><Relationship Type="http://schemas.openxmlformats.org/officeDocument/2006/relationships/slide" Target="/ppt/slides/slide3.xml" Id="R2e93c373065f4061" /><Relationship Type="http://schemas.openxmlformats.org/officeDocument/2006/relationships/slide" Target="/ppt/slides/slide4.xml" Id="R7c1501af8f334c45" /><Relationship Type="http://schemas.openxmlformats.org/officeDocument/2006/relationships/slide" Target="/ppt/slides/slide5.xml" Id="R82cd1b3024a04039" /><Relationship Type="http://schemas.openxmlformats.org/officeDocument/2006/relationships/slide" Target="/ppt/slides/slide6.xml" Id="R33bf4f7905b346fb" /><Relationship Type="http://schemas.openxmlformats.org/officeDocument/2006/relationships/slide" Target="/ppt/slides/slide7.xml" Id="Rf1b989c6ab07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00360328b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d985cab04140" /><Relationship Type="http://schemas.openxmlformats.org/officeDocument/2006/relationships/theme" Target="/ppt/slideMasters/theme/theme1.xml" Id="R544f7246bf51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3d985cab041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98b69b5b642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a7fa44bb4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d1c08ccfe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0d9c960ac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82f06f711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c7e63766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8f52f3054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MIMCOUPS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MIMCOUPS TECHNOLOGIES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−1 193 697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M4IN1 EIENDOM &amp; INVEST AS  –  92,8 %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VERIA BOYD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YENIKA ENGWARI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BOYD BRUCE MILLAR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PAULETTE YUVEONGE DZEAYEH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GJERALD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899 080 602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MIMCOUPS TECHNOLOGIES AS</a:t>
            </a:r>
          </a:p>
        </p:txBody>
      </p:sp>
    </p:spTree>
  </p:cSld>
  <p:clrMapOvr>
    <a:masterClrMapping xmlns:a="http://schemas.openxmlformats.org/drawingml/2006/main"/>
  </p:clrMapOvr>
</p:sld>
</file>