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16896adb7143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29fd594e5145f1"/>
  </p:sldMasterIdLst>
  <p:sldIdLst>
    <p:sldId xmlns:r="http://schemas.openxmlformats.org/officeDocument/2006/relationships" id="256" r:id="Rd2d3e01e62ea4695"/>
    <p:sldId xmlns:r="http://schemas.openxmlformats.org/officeDocument/2006/relationships" id="257" r:id="R307c4122c85a4528"/>
    <p:sldId xmlns:r="http://schemas.openxmlformats.org/officeDocument/2006/relationships" id="258" r:id="Rb00ba2289fb54612"/>
    <p:sldId xmlns:r="http://schemas.openxmlformats.org/officeDocument/2006/relationships" id="259" r:id="R1f30b84b48e54be0"/>
    <p:sldId xmlns:r="http://schemas.openxmlformats.org/officeDocument/2006/relationships" id="260" r:id="Re0d184c0a2cc419e"/>
    <p:sldId xmlns:r="http://schemas.openxmlformats.org/officeDocument/2006/relationships" id="261" r:id="R21507daafd2e4c3f"/>
    <p:sldId xmlns:r="http://schemas.openxmlformats.org/officeDocument/2006/relationships" id="262" r:id="Ra67fde390d1b4c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29fd594e5145f1" /><Relationship Type="http://schemas.openxmlformats.org/officeDocument/2006/relationships/slide" Target="/ppt/slides/slide1.xml" Id="Rd2d3e01e62ea4695" /><Relationship Type="http://schemas.openxmlformats.org/officeDocument/2006/relationships/slide" Target="/ppt/slides/slide2.xml" Id="R307c4122c85a4528" /><Relationship Type="http://schemas.openxmlformats.org/officeDocument/2006/relationships/slide" Target="/ppt/slides/slide3.xml" Id="Rb00ba2289fb54612" /><Relationship Type="http://schemas.openxmlformats.org/officeDocument/2006/relationships/slide" Target="/ppt/slides/slide4.xml" Id="R1f30b84b48e54be0" /><Relationship Type="http://schemas.openxmlformats.org/officeDocument/2006/relationships/slide" Target="/ppt/slides/slide5.xml" Id="Re0d184c0a2cc419e" /><Relationship Type="http://schemas.openxmlformats.org/officeDocument/2006/relationships/slide" Target="/ppt/slides/slide6.xml" Id="R21507daafd2e4c3f" /><Relationship Type="http://schemas.openxmlformats.org/officeDocument/2006/relationships/slide" Target="/ppt/slides/slide7.xml" Id="Ra67fde390d1b4c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996aee1fd847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5d60ea1fb429a" /><Relationship Type="http://schemas.openxmlformats.org/officeDocument/2006/relationships/theme" Target="/ppt/slideMasters/theme/theme1.xml" Id="Re0276f35132947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85d60ea1fb42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3be612e2174a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830fbe5a643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b62da96d04b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33873a5b049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1c0de66f247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37e9caeb642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98003fb1b42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SØRREISA MOTORSENTER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SØRREISA MOTORSENTER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SØRREISA MOTORSENTER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SØRREISA MOTORSENTER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SØRREISA MOTORSENTER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SØRREISA MOTORSENTER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73 404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SØRREISA MOTORSENTER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ERIKSEN OVE-ANDRE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JOHNSEN SVEIN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SØRREISA MOTORSENTER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899 135 482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SØRREISA MOTORSENTER AS</a:t>
            </a:r>
          </a:p>
        </p:txBody>
      </p:sp>
    </p:spTree>
  </p:cSld>
  <p:clrMapOvr>
    <a:masterClrMapping xmlns:a="http://schemas.openxmlformats.org/drawingml/2006/main"/>
  </p:clrMapOvr>
</p:sld>
</file>