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bcdd6c37534d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23f2ccb60942f7"/>
  </p:sldMasterIdLst>
  <p:sldIdLst>
    <p:sldId xmlns:r="http://schemas.openxmlformats.org/officeDocument/2006/relationships" id="256" r:id="Rf8106363e3714af3"/>
    <p:sldId xmlns:r="http://schemas.openxmlformats.org/officeDocument/2006/relationships" id="257" r:id="R8b3d1027ddf4474c"/>
    <p:sldId xmlns:r="http://schemas.openxmlformats.org/officeDocument/2006/relationships" id="258" r:id="R708e5ab4641b4610"/>
    <p:sldId xmlns:r="http://schemas.openxmlformats.org/officeDocument/2006/relationships" id="259" r:id="R564566db842f4e18"/>
    <p:sldId xmlns:r="http://schemas.openxmlformats.org/officeDocument/2006/relationships" id="260" r:id="R90575308e31b449f"/>
    <p:sldId xmlns:r="http://schemas.openxmlformats.org/officeDocument/2006/relationships" id="261" r:id="R0831e7fe4c994487"/>
    <p:sldId xmlns:r="http://schemas.openxmlformats.org/officeDocument/2006/relationships" id="262" r:id="Rf588b5ed78384a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23f2ccb60942f7" /><Relationship Type="http://schemas.openxmlformats.org/officeDocument/2006/relationships/slide" Target="/ppt/slides/slide1.xml" Id="Rf8106363e3714af3" /><Relationship Type="http://schemas.openxmlformats.org/officeDocument/2006/relationships/slide" Target="/ppt/slides/slide2.xml" Id="R8b3d1027ddf4474c" /><Relationship Type="http://schemas.openxmlformats.org/officeDocument/2006/relationships/slide" Target="/ppt/slides/slide3.xml" Id="R708e5ab4641b4610" /><Relationship Type="http://schemas.openxmlformats.org/officeDocument/2006/relationships/slide" Target="/ppt/slides/slide4.xml" Id="R564566db842f4e18" /><Relationship Type="http://schemas.openxmlformats.org/officeDocument/2006/relationships/slide" Target="/ppt/slides/slide5.xml" Id="R90575308e31b449f" /><Relationship Type="http://schemas.openxmlformats.org/officeDocument/2006/relationships/slide" Target="/ppt/slides/slide6.xml" Id="R0831e7fe4c994487" /><Relationship Type="http://schemas.openxmlformats.org/officeDocument/2006/relationships/slide" Target="/ppt/slides/slide7.xml" Id="Rf588b5ed78384a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7fd64a58f247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4bb924ff04b00" /><Relationship Type="http://schemas.openxmlformats.org/officeDocument/2006/relationships/theme" Target="/ppt/slideMasters/theme/theme1.xml" Id="Ra36cfce2732b41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14bb924ff04b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a2c851f684c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b585a19d743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2dc1e72954e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4598956e64c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104ac276441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13707f70349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d64a55e9d49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A2B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A2B HOLDING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2 822 896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2 822 896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BORLAUG BJARTE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BORLAUG JORUN ENGEN 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Vannspringdalen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899 136 012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A2B HOLDING AS</a:t>
            </a:r>
          </a:p>
        </p:txBody>
      </p:sp>
    </p:spTree>
  </p:cSld>
  <p:clrMapOvr>
    <a:masterClrMapping xmlns:a="http://schemas.openxmlformats.org/drawingml/2006/main"/>
  </p:clrMapOvr>
</p:sld>
</file>