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5936c3969b41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ca2c3267cc414b"/>
  </p:sldMasterIdLst>
  <p:sldIdLst>
    <p:sldId xmlns:r="http://schemas.openxmlformats.org/officeDocument/2006/relationships" id="256" r:id="Re65a7d0f0fcb469e"/>
    <p:sldId xmlns:r="http://schemas.openxmlformats.org/officeDocument/2006/relationships" id="257" r:id="R249320b14df84809"/>
    <p:sldId xmlns:r="http://schemas.openxmlformats.org/officeDocument/2006/relationships" id="258" r:id="R84a262151c68422d"/>
    <p:sldId xmlns:r="http://schemas.openxmlformats.org/officeDocument/2006/relationships" id="259" r:id="Re34bcd552c814237"/>
    <p:sldId xmlns:r="http://schemas.openxmlformats.org/officeDocument/2006/relationships" id="260" r:id="R95d6e09d7ada4c0b"/>
    <p:sldId xmlns:r="http://schemas.openxmlformats.org/officeDocument/2006/relationships" id="261" r:id="Rdad49f4ab8c84040"/>
    <p:sldId xmlns:r="http://schemas.openxmlformats.org/officeDocument/2006/relationships" id="262" r:id="R15490d1f9f6941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ca2c3267cc414b" /><Relationship Type="http://schemas.openxmlformats.org/officeDocument/2006/relationships/slide" Target="/ppt/slides/slide1.xml" Id="Re65a7d0f0fcb469e" /><Relationship Type="http://schemas.openxmlformats.org/officeDocument/2006/relationships/slide" Target="/ppt/slides/slide2.xml" Id="R249320b14df84809" /><Relationship Type="http://schemas.openxmlformats.org/officeDocument/2006/relationships/slide" Target="/ppt/slides/slide3.xml" Id="R84a262151c68422d" /><Relationship Type="http://schemas.openxmlformats.org/officeDocument/2006/relationships/slide" Target="/ppt/slides/slide4.xml" Id="Re34bcd552c814237" /><Relationship Type="http://schemas.openxmlformats.org/officeDocument/2006/relationships/slide" Target="/ppt/slides/slide5.xml" Id="R95d6e09d7ada4c0b" /><Relationship Type="http://schemas.openxmlformats.org/officeDocument/2006/relationships/slide" Target="/ppt/slides/slide6.xml" Id="Rdad49f4ab8c84040" /><Relationship Type="http://schemas.openxmlformats.org/officeDocument/2006/relationships/slide" Target="/ppt/slides/slide7.xml" Id="R15490d1f9f6941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b23e2a557640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11e534933479c" /><Relationship Type="http://schemas.openxmlformats.org/officeDocument/2006/relationships/theme" Target="/ppt/slideMasters/theme/theme1.xml" Id="Rc9d4ce06534942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711e53493347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6f4f4109e4c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5797717c747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cd7afc68940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d435527894c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c9c685cf748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9844a1fc24c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b3b3fc05e41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WEMI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−104 382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856 311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8 221 826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8 224 016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IAN TIMOTHY WOOD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Hasselbakken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2020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ian@veng.no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899 145 542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WEMI AS</a:t>
            </a:r>
          </a:p>
        </p:txBody>
      </p:sp>
    </p:spTree>
  </p:cSld>
  <p:clrMapOvr>
    <a:masterClrMapping xmlns:a="http://schemas.openxmlformats.org/drawingml/2006/main"/>
  </p:clrMapOvr>
</p:sld>
</file>