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a80eaed46842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39b32322745ee"/>
  </p:sldMasterIdLst>
  <p:sldIdLst>
    <p:sldId xmlns:r="http://schemas.openxmlformats.org/officeDocument/2006/relationships" id="256" r:id="R5470d5325ebe4c26"/>
    <p:sldId xmlns:r="http://schemas.openxmlformats.org/officeDocument/2006/relationships" id="257" r:id="Ref3fa2958d094fab"/>
    <p:sldId xmlns:r="http://schemas.openxmlformats.org/officeDocument/2006/relationships" id="258" r:id="R95260a2767a44ac8"/>
    <p:sldId xmlns:r="http://schemas.openxmlformats.org/officeDocument/2006/relationships" id="259" r:id="Rf6326795d5ec4fb4"/>
    <p:sldId xmlns:r="http://schemas.openxmlformats.org/officeDocument/2006/relationships" id="260" r:id="R224e3f6f1d5349ab"/>
    <p:sldId xmlns:r="http://schemas.openxmlformats.org/officeDocument/2006/relationships" id="261" r:id="R472e9e565e004b0b"/>
    <p:sldId xmlns:r="http://schemas.openxmlformats.org/officeDocument/2006/relationships" id="262" r:id="Rfc1e442609504a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39b32322745ee" /><Relationship Type="http://schemas.openxmlformats.org/officeDocument/2006/relationships/slide" Target="/ppt/slides/slide1.xml" Id="R5470d5325ebe4c26" /><Relationship Type="http://schemas.openxmlformats.org/officeDocument/2006/relationships/slide" Target="/ppt/slides/slide2.xml" Id="Ref3fa2958d094fab" /><Relationship Type="http://schemas.openxmlformats.org/officeDocument/2006/relationships/slide" Target="/ppt/slides/slide3.xml" Id="R95260a2767a44ac8" /><Relationship Type="http://schemas.openxmlformats.org/officeDocument/2006/relationships/slide" Target="/ppt/slides/slide4.xml" Id="Rf6326795d5ec4fb4" /><Relationship Type="http://schemas.openxmlformats.org/officeDocument/2006/relationships/slide" Target="/ppt/slides/slide5.xml" Id="R224e3f6f1d5349ab" /><Relationship Type="http://schemas.openxmlformats.org/officeDocument/2006/relationships/slide" Target="/ppt/slides/slide6.xml" Id="R472e9e565e004b0b" /><Relationship Type="http://schemas.openxmlformats.org/officeDocument/2006/relationships/slide" Target="/ppt/slides/slide7.xml" Id="Rfc1e442609504a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e8c27f36e47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82e7f997b43e4" /><Relationship Type="http://schemas.openxmlformats.org/officeDocument/2006/relationships/theme" Target="/ppt/slideMasters/theme/theme1.xml" Id="R152cc55d719d41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f82e7f997b43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340258ef6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671e3cb694c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f757aaa6d47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117c2d696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db1232188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7087b6f9944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c1c6083e5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NORLA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414 682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NORVIK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899 201 612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 INVEST AS</a:t>
            </a:r>
          </a:p>
        </p:txBody>
      </p:sp>
    </p:spTree>
  </p:cSld>
  <p:clrMapOvr>
    <a:masterClrMapping xmlns:a="http://schemas.openxmlformats.org/drawingml/2006/main"/>
  </p:clrMapOvr>
</p:sld>
</file>