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63f3f0327c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f97faa967f4722"/>
  </p:sldMasterIdLst>
  <p:sldIdLst>
    <p:sldId xmlns:r="http://schemas.openxmlformats.org/officeDocument/2006/relationships" id="256" r:id="R063740365afd4e06"/>
    <p:sldId xmlns:r="http://schemas.openxmlformats.org/officeDocument/2006/relationships" id="257" r:id="Rda82b9b2fa8c4a7e"/>
    <p:sldId xmlns:r="http://schemas.openxmlformats.org/officeDocument/2006/relationships" id="258" r:id="Raf9e4d4f048c4870"/>
    <p:sldId xmlns:r="http://schemas.openxmlformats.org/officeDocument/2006/relationships" id="259" r:id="R15ad0a6d2c1f49f7"/>
    <p:sldId xmlns:r="http://schemas.openxmlformats.org/officeDocument/2006/relationships" id="260" r:id="Rc6be93a791d84f0a"/>
    <p:sldId xmlns:r="http://schemas.openxmlformats.org/officeDocument/2006/relationships" id="261" r:id="Rf0e9c40ec5b246ca"/>
    <p:sldId xmlns:r="http://schemas.openxmlformats.org/officeDocument/2006/relationships" id="262" r:id="R9fab66ad4d844f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97faa967f4722" /><Relationship Type="http://schemas.openxmlformats.org/officeDocument/2006/relationships/slide" Target="/ppt/slides/slide1.xml" Id="R063740365afd4e06" /><Relationship Type="http://schemas.openxmlformats.org/officeDocument/2006/relationships/slide" Target="/ppt/slides/slide2.xml" Id="Rda82b9b2fa8c4a7e" /><Relationship Type="http://schemas.openxmlformats.org/officeDocument/2006/relationships/slide" Target="/ppt/slides/slide3.xml" Id="Raf9e4d4f048c4870" /><Relationship Type="http://schemas.openxmlformats.org/officeDocument/2006/relationships/slide" Target="/ppt/slides/slide4.xml" Id="R15ad0a6d2c1f49f7" /><Relationship Type="http://schemas.openxmlformats.org/officeDocument/2006/relationships/slide" Target="/ppt/slides/slide5.xml" Id="Rc6be93a791d84f0a" /><Relationship Type="http://schemas.openxmlformats.org/officeDocument/2006/relationships/slide" Target="/ppt/slides/slide6.xml" Id="Rf0e9c40ec5b246ca" /><Relationship Type="http://schemas.openxmlformats.org/officeDocument/2006/relationships/slide" Target="/ppt/slides/slide7.xml" Id="R9fab66ad4d844f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3c91b62db42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9acfe1ba6463f" /><Relationship Type="http://schemas.openxmlformats.org/officeDocument/2006/relationships/theme" Target="/ppt/slideMasters/theme/theme1.xml" Id="R5235178220ca4b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19acfe1ba6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7a8b4a45945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7c86d93e144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650258b784a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2f9ee02864d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a58936ba941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2e899ac6649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b1eaed2194b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PROGRESSUS II GP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PROGRESSUS II GP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PROGRESSUS II GP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PROGRESSUS II GP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PROGRESSUS II GP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PROGRESSUS II GP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−3 157 559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4 108 403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PROGRESSUS II GP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PROGRESSUS MANAGEMENT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PROGRESSUS II GP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899 239 482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PROGRESSUS II GP AS</a:t>
            </a:r>
          </a:p>
        </p:txBody>
      </p:sp>
    </p:spTree>
  </p:cSld>
  <p:clrMapOvr>
    <a:masterClrMapping xmlns:a="http://schemas.openxmlformats.org/drawingml/2006/main"/>
  </p:clrMapOvr>
</p:sld>
</file>