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a58d8e5b9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385e380fa4721"/>
  </p:sldMasterIdLst>
  <p:sldIdLst>
    <p:sldId xmlns:r="http://schemas.openxmlformats.org/officeDocument/2006/relationships" id="256" r:id="Rfd35c7a5a3004e0b"/>
    <p:sldId xmlns:r="http://schemas.openxmlformats.org/officeDocument/2006/relationships" id="257" r:id="R2984df6dfc8e4a5f"/>
    <p:sldId xmlns:r="http://schemas.openxmlformats.org/officeDocument/2006/relationships" id="258" r:id="R1291da383a0a4dad"/>
    <p:sldId xmlns:r="http://schemas.openxmlformats.org/officeDocument/2006/relationships" id="259" r:id="R6259c86aedf14f82"/>
    <p:sldId xmlns:r="http://schemas.openxmlformats.org/officeDocument/2006/relationships" id="260" r:id="R8352984795b1496b"/>
    <p:sldId xmlns:r="http://schemas.openxmlformats.org/officeDocument/2006/relationships" id="261" r:id="R349d9085e5b94f95"/>
    <p:sldId xmlns:r="http://schemas.openxmlformats.org/officeDocument/2006/relationships" id="262" r:id="Rf0103ff904db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385e380fa4721" /><Relationship Type="http://schemas.openxmlformats.org/officeDocument/2006/relationships/slide" Target="/ppt/slides/slide1.xml" Id="Rfd35c7a5a3004e0b" /><Relationship Type="http://schemas.openxmlformats.org/officeDocument/2006/relationships/slide" Target="/ppt/slides/slide2.xml" Id="R2984df6dfc8e4a5f" /><Relationship Type="http://schemas.openxmlformats.org/officeDocument/2006/relationships/slide" Target="/ppt/slides/slide3.xml" Id="R1291da383a0a4dad" /><Relationship Type="http://schemas.openxmlformats.org/officeDocument/2006/relationships/slide" Target="/ppt/slides/slide4.xml" Id="R6259c86aedf14f82" /><Relationship Type="http://schemas.openxmlformats.org/officeDocument/2006/relationships/slide" Target="/ppt/slides/slide5.xml" Id="R8352984795b1496b" /><Relationship Type="http://schemas.openxmlformats.org/officeDocument/2006/relationships/slide" Target="/ppt/slides/slide6.xml" Id="R349d9085e5b94f95" /><Relationship Type="http://schemas.openxmlformats.org/officeDocument/2006/relationships/slide" Target="/ppt/slides/slide7.xml" Id="Rf0103ff904db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1284fdd05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d36267c534d1b" /><Relationship Type="http://schemas.openxmlformats.org/officeDocument/2006/relationships/theme" Target="/ppt/slideMasters/theme/theme1.xml" Id="Rdac53a64d36d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d36267c53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6f6c8c1dd42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55a0d1177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101684b8c4d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fbc4fcb92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1f6f90719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4ec184a1e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3d0e36881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T-A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T-A INVEST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15 772 610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15 820 893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Alstad, Hammervollhagen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21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899 262 522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T-A INVEST AS</a:t>
            </a:r>
          </a:p>
        </p:txBody>
      </p:sp>
    </p:spTree>
  </p:cSld>
  <p:clrMapOvr>
    <a:masterClrMapping xmlns:a="http://schemas.openxmlformats.org/drawingml/2006/main"/>
  </p:clrMapOvr>
</p:sld>
</file>