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1ce9102f7d41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9def919a2242f8"/>
  </p:sldMasterIdLst>
  <p:sldIdLst>
    <p:sldId xmlns:r="http://schemas.openxmlformats.org/officeDocument/2006/relationships" id="256" r:id="Rc10b91b9dd2b4a0a"/>
    <p:sldId xmlns:r="http://schemas.openxmlformats.org/officeDocument/2006/relationships" id="257" r:id="Ra4be9e958e2246a2"/>
    <p:sldId xmlns:r="http://schemas.openxmlformats.org/officeDocument/2006/relationships" id="258" r:id="R10c45a44d02944f7"/>
    <p:sldId xmlns:r="http://schemas.openxmlformats.org/officeDocument/2006/relationships" id="259" r:id="R4c9dc923f1334474"/>
    <p:sldId xmlns:r="http://schemas.openxmlformats.org/officeDocument/2006/relationships" id="260" r:id="Rabdfb217d7ff4d86"/>
    <p:sldId xmlns:r="http://schemas.openxmlformats.org/officeDocument/2006/relationships" id="261" r:id="Ra11e2fa3322d4712"/>
    <p:sldId xmlns:r="http://schemas.openxmlformats.org/officeDocument/2006/relationships" id="262" r:id="R2acd3d2d0ba244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def919a2242f8" /><Relationship Type="http://schemas.openxmlformats.org/officeDocument/2006/relationships/slide" Target="/ppt/slides/slide1.xml" Id="Rc10b91b9dd2b4a0a" /><Relationship Type="http://schemas.openxmlformats.org/officeDocument/2006/relationships/slide" Target="/ppt/slides/slide2.xml" Id="Ra4be9e958e2246a2" /><Relationship Type="http://schemas.openxmlformats.org/officeDocument/2006/relationships/slide" Target="/ppt/slides/slide3.xml" Id="R10c45a44d02944f7" /><Relationship Type="http://schemas.openxmlformats.org/officeDocument/2006/relationships/slide" Target="/ppt/slides/slide4.xml" Id="R4c9dc923f1334474" /><Relationship Type="http://schemas.openxmlformats.org/officeDocument/2006/relationships/slide" Target="/ppt/slides/slide5.xml" Id="Rabdfb217d7ff4d86" /><Relationship Type="http://schemas.openxmlformats.org/officeDocument/2006/relationships/slide" Target="/ppt/slides/slide6.xml" Id="Ra11e2fa3322d4712" /><Relationship Type="http://schemas.openxmlformats.org/officeDocument/2006/relationships/slide" Target="/ppt/slides/slide7.xml" Id="R2acd3d2d0ba244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cde22ddd648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84ff34b8e408f" /><Relationship Type="http://schemas.openxmlformats.org/officeDocument/2006/relationships/theme" Target="/ppt/slideMasters/theme/theme1.xml" Id="Rde905bfbc6f9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84ff34b8e40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d1216e14f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76dc9dafe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a12423f4043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60479a5324c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05d89f6c540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d445d7ede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54b2ebef0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ARNT EMIL HENRIKSEN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ARNT EMIL HENRIKSEN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12 202 145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2 784 491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EMIL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899 313 992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