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a3a51c513c41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8d95f54af44fa1"/>
  </p:sldMasterIdLst>
  <p:sldIdLst>
    <p:sldId xmlns:r="http://schemas.openxmlformats.org/officeDocument/2006/relationships" id="256" r:id="R3e5bbf7f642446ec"/>
    <p:sldId xmlns:r="http://schemas.openxmlformats.org/officeDocument/2006/relationships" id="257" r:id="Re705a18175f44908"/>
    <p:sldId xmlns:r="http://schemas.openxmlformats.org/officeDocument/2006/relationships" id="258" r:id="Rca9d2a82b8aa4669"/>
    <p:sldId xmlns:r="http://schemas.openxmlformats.org/officeDocument/2006/relationships" id="259" r:id="R2964600b50204a9b"/>
    <p:sldId xmlns:r="http://schemas.openxmlformats.org/officeDocument/2006/relationships" id="260" r:id="Rba6b146c26aa42c7"/>
    <p:sldId xmlns:r="http://schemas.openxmlformats.org/officeDocument/2006/relationships" id="261" r:id="R014b2c11938048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8d95f54af44fa1" /><Relationship Type="http://schemas.openxmlformats.org/officeDocument/2006/relationships/slide" Target="/ppt/slides/slide1.xml" Id="R3e5bbf7f642446ec" /><Relationship Type="http://schemas.openxmlformats.org/officeDocument/2006/relationships/slide" Target="/ppt/slides/slide2.xml" Id="Re705a18175f44908" /><Relationship Type="http://schemas.openxmlformats.org/officeDocument/2006/relationships/slide" Target="/ppt/slides/slide3.xml" Id="Rca9d2a82b8aa4669" /><Relationship Type="http://schemas.openxmlformats.org/officeDocument/2006/relationships/slide" Target="/ppt/slides/slide4.xml" Id="R2964600b50204a9b" /><Relationship Type="http://schemas.openxmlformats.org/officeDocument/2006/relationships/slide" Target="/ppt/slides/slide5.xml" Id="Rba6b146c26aa42c7" /><Relationship Type="http://schemas.openxmlformats.org/officeDocument/2006/relationships/slide" Target="/ppt/slides/slide6.xml" Id="R014b2c11938048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262aa50d846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f5915bd8e41e3" /><Relationship Type="http://schemas.openxmlformats.org/officeDocument/2006/relationships/theme" Target="/ppt/slideMasters/theme/theme1.xml" Id="R76388fc315f346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cf5915bd8e41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dcc53f0c845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a0f7a9a7b4f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2228e321941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1aefd488c48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39e322a8444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296a60d4242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899 328 132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