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d11f1fb71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18bab19e847b5"/>
  </p:sldMasterIdLst>
  <p:sldIdLst>
    <p:sldId xmlns:r="http://schemas.openxmlformats.org/officeDocument/2006/relationships" id="256" r:id="Reef8ba6011704f80"/>
    <p:sldId xmlns:r="http://schemas.openxmlformats.org/officeDocument/2006/relationships" id="257" r:id="R34c9e34f9cc64378"/>
    <p:sldId xmlns:r="http://schemas.openxmlformats.org/officeDocument/2006/relationships" id="258" r:id="R707a4dadffe64b68"/>
    <p:sldId xmlns:r="http://schemas.openxmlformats.org/officeDocument/2006/relationships" id="259" r:id="R3b1a88cd1bea415c"/>
    <p:sldId xmlns:r="http://schemas.openxmlformats.org/officeDocument/2006/relationships" id="260" r:id="R893edab824cf4832"/>
    <p:sldId xmlns:r="http://schemas.openxmlformats.org/officeDocument/2006/relationships" id="261" r:id="R0bbb27de95914141"/>
    <p:sldId xmlns:r="http://schemas.openxmlformats.org/officeDocument/2006/relationships" id="262" r:id="R188cf1529597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18bab19e847b5" /><Relationship Type="http://schemas.openxmlformats.org/officeDocument/2006/relationships/slide" Target="/ppt/slides/slide1.xml" Id="Reef8ba6011704f80" /><Relationship Type="http://schemas.openxmlformats.org/officeDocument/2006/relationships/slide" Target="/ppt/slides/slide2.xml" Id="R34c9e34f9cc64378" /><Relationship Type="http://schemas.openxmlformats.org/officeDocument/2006/relationships/slide" Target="/ppt/slides/slide3.xml" Id="R707a4dadffe64b68" /><Relationship Type="http://schemas.openxmlformats.org/officeDocument/2006/relationships/slide" Target="/ppt/slides/slide4.xml" Id="R3b1a88cd1bea415c" /><Relationship Type="http://schemas.openxmlformats.org/officeDocument/2006/relationships/slide" Target="/ppt/slides/slide5.xml" Id="R893edab824cf4832" /><Relationship Type="http://schemas.openxmlformats.org/officeDocument/2006/relationships/slide" Target="/ppt/slides/slide6.xml" Id="R0bbb27de95914141" /><Relationship Type="http://schemas.openxmlformats.org/officeDocument/2006/relationships/slide" Target="/ppt/slides/slide7.xml" Id="R188cf1529597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4fce3a200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a97732604450" /><Relationship Type="http://schemas.openxmlformats.org/officeDocument/2006/relationships/theme" Target="/ppt/slideMasters/theme/theme1.xml" Id="Rf4398a525258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2a9773260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557af24f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c1bc9aea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af825b2d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73e96505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3613fe9f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d8e31cab8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6efc01b0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