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0cf9aa785a744f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b14007c6a1e43d6"/>
  </p:sldMasterIdLst>
  <p:sldIdLst>
    <p:sldId xmlns:r="http://schemas.openxmlformats.org/officeDocument/2006/relationships" id="256" r:id="R2429b15761454986"/>
    <p:sldId xmlns:r="http://schemas.openxmlformats.org/officeDocument/2006/relationships" id="257" r:id="R663108d0bdad4b07"/>
    <p:sldId xmlns:r="http://schemas.openxmlformats.org/officeDocument/2006/relationships" id="258" r:id="R7f9f0b97633d4c62"/>
    <p:sldId xmlns:r="http://schemas.openxmlformats.org/officeDocument/2006/relationships" id="259" r:id="R466faac8ea684c2b"/>
    <p:sldId xmlns:r="http://schemas.openxmlformats.org/officeDocument/2006/relationships" id="260" r:id="Rb780a0bdaad1469a"/>
    <p:sldId xmlns:r="http://schemas.openxmlformats.org/officeDocument/2006/relationships" id="261" r:id="R5753c8a013be4db6"/>
    <p:sldId xmlns:r="http://schemas.openxmlformats.org/officeDocument/2006/relationships" id="262" r:id="R27ae2d1c2b6941f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b14007c6a1e43d6" /><Relationship Type="http://schemas.openxmlformats.org/officeDocument/2006/relationships/slide" Target="/ppt/slides/slide1.xml" Id="R2429b15761454986" /><Relationship Type="http://schemas.openxmlformats.org/officeDocument/2006/relationships/slide" Target="/ppt/slides/slide2.xml" Id="R663108d0bdad4b07" /><Relationship Type="http://schemas.openxmlformats.org/officeDocument/2006/relationships/slide" Target="/ppt/slides/slide3.xml" Id="R7f9f0b97633d4c62" /><Relationship Type="http://schemas.openxmlformats.org/officeDocument/2006/relationships/slide" Target="/ppt/slides/slide4.xml" Id="R466faac8ea684c2b" /><Relationship Type="http://schemas.openxmlformats.org/officeDocument/2006/relationships/slide" Target="/ppt/slides/slide5.xml" Id="Rb780a0bdaad1469a" /><Relationship Type="http://schemas.openxmlformats.org/officeDocument/2006/relationships/slide" Target="/ppt/slides/slide6.xml" Id="R5753c8a013be4db6" /><Relationship Type="http://schemas.openxmlformats.org/officeDocument/2006/relationships/slide" Target="/ppt/slides/slide7.xml" Id="R27ae2d1c2b6941f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c7e4972f18048a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cc208999f7461d" /><Relationship Type="http://schemas.openxmlformats.org/officeDocument/2006/relationships/theme" Target="/ppt/slideMasters/theme/theme1.xml" Id="Rbb9df44b690441c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0cc208999f7461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8a0b5abc54462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1ea666c160490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8084b7fd0f499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89e44d2df9433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7f3de6c63a471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15300af0394fc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ba2e07931d423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CLANRICARDE INVESTMENT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CLANRICARDE INVESTMENT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CLANRICARDE INVESTMENT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CLANRICARDE INVESTMENT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CLANRICARDE INVESTMENT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CLANRICARDE INVESTMENT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−114 549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4 934 801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8 226 914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8 249 831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CLANRICARDE INVESTMENT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THOMAS WEIBELL PEDERSEN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CLANRICARDE INVESTMENT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Risbakken 16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0374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899 551 982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CLANRICARDE INVESTMENT AS</a:t>
            </a:r>
          </a:p>
        </p:txBody>
      </p:sp>
    </p:spTree>
  </p:cSld>
  <p:clrMapOvr>
    <a:masterClrMapping xmlns:a="http://schemas.openxmlformats.org/drawingml/2006/main"/>
  </p:clrMapOvr>
</p:sld>
</file>